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 saveSubsetFonts="1" autoCompressPictures="0">
  <p:sldMasterIdLst>
    <p:sldMasterId id="2147483648" r:id="rId1"/>
  </p:sldMasterIdLst>
  <p:notesMasterIdLst>
    <p:notesMasterId r:id="rId63"/>
  </p:notesMasterIdLst>
  <p:sldIdLst>
    <p:sldId id="256" r:id="rId2"/>
    <p:sldId id="261" r:id="rId3"/>
    <p:sldId id="267" r:id="rId4"/>
    <p:sldId id="268" r:id="rId5"/>
    <p:sldId id="269" r:id="rId6"/>
    <p:sldId id="270" r:id="rId7"/>
    <p:sldId id="271" r:id="rId8"/>
    <p:sldId id="272" r:id="rId9"/>
    <p:sldId id="273" r:id="rId10"/>
    <p:sldId id="274" r:id="rId11"/>
    <p:sldId id="275" r:id="rId12"/>
    <p:sldId id="276" r:id="rId13"/>
    <p:sldId id="277" r:id="rId14"/>
    <p:sldId id="278" r:id="rId15"/>
    <p:sldId id="280" r:id="rId16"/>
    <p:sldId id="279"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300" r:id="rId36"/>
    <p:sldId id="301" r:id="rId37"/>
    <p:sldId id="302" r:id="rId38"/>
    <p:sldId id="303" r:id="rId39"/>
    <p:sldId id="305" r:id="rId40"/>
    <p:sldId id="306" r:id="rId41"/>
    <p:sldId id="307" r:id="rId42"/>
    <p:sldId id="308" r:id="rId43"/>
    <p:sldId id="309" r:id="rId44"/>
    <p:sldId id="310" r:id="rId45"/>
    <p:sldId id="311" r:id="rId46"/>
    <p:sldId id="312" r:id="rId47"/>
    <p:sldId id="313" r:id="rId48"/>
    <p:sldId id="314" r:id="rId49"/>
    <p:sldId id="315" r:id="rId50"/>
    <p:sldId id="316" r:id="rId51"/>
    <p:sldId id="317" r:id="rId52"/>
    <p:sldId id="318" r:id="rId53"/>
    <p:sldId id="319" r:id="rId54"/>
    <p:sldId id="320" r:id="rId55"/>
    <p:sldId id="321" r:id="rId56"/>
    <p:sldId id="322" r:id="rId57"/>
    <p:sldId id="323" r:id="rId58"/>
    <p:sldId id="324" r:id="rId59"/>
    <p:sldId id="325" r:id="rId60"/>
    <p:sldId id="326" r:id="rId61"/>
    <p:sldId id="327"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2BC"/>
    <a:srgbClr val="D9C714"/>
    <a:srgbClr val="007F5B"/>
    <a:srgbClr val="367D5E"/>
    <a:srgbClr val="D7C845"/>
    <a:srgbClr val="2C9F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DE290-ABB0-415A-A073-74278A6F6391}" v="107" dt="2026-08-27T12:47:15.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4"/>
  </p:normalViewPr>
  <p:slideViewPr>
    <p:cSldViewPr snapToGrid="0">
      <p:cViewPr varScale="1">
        <p:scale>
          <a:sx n="58" d="100"/>
          <a:sy n="58" d="100"/>
        </p:scale>
        <p:origin x="108" y="9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MMO, Jennifer (CHILDREN &amp; FAMILY HEALTH DEVON)" userId="90673e38-60b8-4edc-a515-202f9b851f91" providerId="ADAL" clId="{4B6AB663-6E26-454C-82D9-FCE137C9C9D6}"/>
    <pc:docChg chg="undo custSel addSld delSld modSld sldOrd">
      <pc:chgData name="NIMMO, Jennifer (CHILDREN &amp; FAMILY HEALTH DEVON)" userId="90673e38-60b8-4edc-a515-202f9b851f91" providerId="ADAL" clId="{4B6AB663-6E26-454C-82D9-FCE137C9C9D6}" dt="2026-08-27T12:53:30.623" v="1245" actId="478"/>
      <pc:docMkLst>
        <pc:docMk/>
      </pc:docMkLst>
      <pc:sldChg chg="del">
        <pc:chgData name="NIMMO, Jennifer (CHILDREN &amp; FAMILY HEALTH DEVON)" userId="90673e38-60b8-4edc-a515-202f9b851f91" providerId="ADAL" clId="{4B6AB663-6E26-454C-82D9-FCE137C9C9D6}" dt="2026-08-27T12:46:56.845" v="1181" actId="47"/>
        <pc:sldMkLst>
          <pc:docMk/>
          <pc:sldMk cId="57006762" sldId="257"/>
        </pc:sldMkLst>
      </pc:sldChg>
      <pc:sldChg chg="del">
        <pc:chgData name="NIMMO, Jennifer (CHILDREN &amp; FAMILY HEALTH DEVON)" userId="90673e38-60b8-4edc-a515-202f9b851f91" providerId="ADAL" clId="{4B6AB663-6E26-454C-82D9-FCE137C9C9D6}" dt="2026-08-27T12:47:02.638" v="1184" actId="47"/>
        <pc:sldMkLst>
          <pc:docMk/>
          <pc:sldMk cId="4008541457" sldId="258"/>
        </pc:sldMkLst>
      </pc:sldChg>
      <pc:sldChg chg="del">
        <pc:chgData name="NIMMO, Jennifer (CHILDREN &amp; FAMILY HEALTH DEVON)" userId="90673e38-60b8-4edc-a515-202f9b851f91" providerId="ADAL" clId="{4B6AB663-6E26-454C-82D9-FCE137C9C9D6}" dt="2026-08-27T12:47:01.504" v="1183" actId="47"/>
        <pc:sldMkLst>
          <pc:docMk/>
          <pc:sldMk cId="3457136384" sldId="259"/>
        </pc:sldMkLst>
      </pc:sldChg>
      <pc:sldChg chg="addSp delSp modSp mod">
        <pc:chgData name="NIMMO, Jennifer (CHILDREN &amp; FAMILY HEALTH DEVON)" userId="90673e38-60b8-4edc-a515-202f9b851f91" providerId="ADAL" clId="{4B6AB663-6E26-454C-82D9-FCE137C9C9D6}" dt="2026-08-27T10:58:00.110" v="52" actId="1076"/>
        <pc:sldMkLst>
          <pc:docMk/>
          <pc:sldMk cId="3323977696" sldId="261"/>
        </pc:sldMkLst>
        <pc:spChg chg="mod">
          <ac:chgData name="NIMMO, Jennifer (CHILDREN &amp; FAMILY HEALTH DEVON)" userId="90673e38-60b8-4edc-a515-202f9b851f91" providerId="ADAL" clId="{4B6AB663-6E26-454C-82D9-FCE137C9C9D6}" dt="2026-08-27T10:55:21.955" v="27" actId="2711"/>
          <ac:spMkLst>
            <pc:docMk/>
            <pc:sldMk cId="3323977696" sldId="261"/>
            <ac:spMk id="2" creationId="{BF65F32C-65F3-9F54-17C7-0C25D2DC28E7}"/>
          </ac:spMkLst>
        </pc:spChg>
        <pc:spChg chg="mod">
          <ac:chgData name="NIMMO, Jennifer (CHILDREN &amp; FAMILY HEALTH DEVON)" userId="90673e38-60b8-4edc-a515-202f9b851f91" providerId="ADAL" clId="{4B6AB663-6E26-454C-82D9-FCE137C9C9D6}" dt="2026-08-27T10:55:48.250" v="29" actId="14100"/>
          <ac:spMkLst>
            <pc:docMk/>
            <pc:sldMk cId="3323977696" sldId="261"/>
            <ac:spMk id="3" creationId="{FF33BDAD-21DB-1E1E-6FBC-5752E075E603}"/>
          </ac:spMkLst>
        </pc:spChg>
        <pc:spChg chg="del">
          <ac:chgData name="NIMMO, Jennifer (CHILDREN &amp; FAMILY HEALTH DEVON)" userId="90673e38-60b8-4edc-a515-202f9b851f91" providerId="ADAL" clId="{4B6AB663-6E26-454C-82D9-FCE137C9C9D6}" dt="2026-08-27T10:54:30.611" v="8" actId="478"/>
          <ac:spMkLst>
            <pc:docMk/>
            <pc:sldMk cId="3323977696" sldId="261"/>
            <ac:spMk id="7" creationId="{5C8EDB28-BDC7-414A-A4BD-9D4399D2F1E3}"/>
          </ac:spMkLst>
        </pc:spChg>
        <pc:spChg chg="del">
          <ac:chgData name="NIMMO, Jennifer (CHILDREN &amp; FAMILY HEALTH DEVON)" userId="90673e38-60b8-4edc-a515-202f9b851f91" providerId="ADAL" clId="{4B6AB663-6E26-454C-82D9-FCE137C9C9D6}" dt="2026-08-27T10:55:12.183" v="26" actId="478"/>
          <ac:spMkLst>
            <pc:docMk/>
            <pc:sldMk cId="3323977696" sldId="261"/>
            <ac:spMk id="8" creationId="{DC52ACFB-8CF3-CDE9-F130-5F3E8E593122}"/>
          </ac:spMkLst>
        </pc:spChg>
        <pc:spChg chg="del">
          <ac:chgData name="NIMMO, Jennifer (CHILDREN &amp; FAMILY HEALTH DEVON)" userId="90673e38-60b8-4edc-a515-202f9b851f91" providerId="ADAL" clId="{4B6AB663-6E26-454C-82D9-FCE137C9C9D6}" dt="2026-08-27T10:55:09.698" v="25" actId="478"/>
          <ac:spMkLst>
            <pc:docMk/>
            <pc:sldMk cId="3323977696" sldId="261"/>
            <ac:spMk id="9" creationId="{F11F128A-91C0-28B1-8AEC-C95DD9A31ADD}"/>
          </ac:spMkLst>
        </pc:spChg>
        <pc:picChg chg="add mod modCrop">
          <ac:chgData name="NIMMO, Jennifer (CHILDREN &amp; FAMILY HEALTH DEVON)" userId="90673e38-60b8-4edc-a515-202f9b851f91" providerId="ADAL" clId="{4B6AB663-6E26-454C-82D9-FCE137C9C9D6}" dt="2026-08-27T10:56:57.389" v="39" actId="732"/>
          <ac:picMkLst>
            <pc:docMk/>
            <pc:sldMk cId="3323977696" sldId="261"/>
            <ac:picMk id="5" creationId="{90314781-9108-B9D2-7BDD-69EA02BF37C5}"/>
          </ac:picMkLst>
        </pc:picChg>
        <pc:picChg chg="mod">
          <ac:chgData name="NIMMO, Jennifer (CHILDREN &amp; FAMILY HEALTH DEVON)" userId="90673e38-60b8-4edc-a515-202f9b851f91" providerId="ADAL" clId="{4B6AB663-6E26-454C-82D9-FCE137C9C9D6}" dt="2026-08-27T10:58:00.110" v="52" actId="1076"/>
          <ac:picMkLst>
            <pc:docMk/>
            <pc:sldMk cId="3323977696" sldId="261"/>
            <ac:picMk id="6" creationId="{D1833782-8A8B-15D7-54F1-B6C2E5A27C88}"/>
          </ac:picMkLst>
        </pc:picChg>
      </pc:sldChg>
      <pc:sldChg chg="del">
        <pc:chgData name="NIMMO, Jennifer (CHILDREN &amp; FAMILY HEALTH DEVON)" userId="90673e38-60b8-4edc-a515-202f9b851f91" providerId="ADAL" clId="{4B6AB663-6E26-454C-82D9-FCE137C9C9D6}" dt="2026-08-27T12:46:55.166" v="1180" actId="47"/>
        <pc:sldMkLst>
          <pc:docMk/>
          <pc:sldMk cId="761813211" sldId="262"/>
        </pc:sldMkLst>
      </pc:sldChg>
      <pc:sldChg chg="del">
        <pc:chgData name="NIMMO, Jennifer (CHILDREN &amp; FAMILY HEALTH DEVON)" userId="90673e38-60b8-4edc-a515-202f9b851f91" providerId="ADAL" clId="{4B6AB663-6E26-454C-82D9-FCE137C9C9D6}" dt="2026-08-27T12:47:04.872" v="1186" actId="47"/>
        <pc:sldMkLst>
          <pc:docMk/>
          <pc:sldMk cId="2721908516" sldId="263"/>
        </pc:sldMkLst>
      </pc:sldChg>
      <pc:sldChg chg="del">
        <pc:chgData name="NIMMO, Jennifer (CHILDREN &amp; FAMILY HEALTH DEVON)" userId="90673e38-60b8-4edc-a515-202f9b851f91" providerId="ADAL" clId="{4B6AB663-6E26-454C-82D9-FCE137C9C9D6}" dt="2026-08-27T12:47:03.627" v="1185" actId="47"/>
        <pc:sldMkLst>
          <pc:docMk/>
          <pc:sldMk cId="3566715630" sldId="264"/>
        </pc:sldMkLst>
      </pc:sldChg>
      <pc:sldChg chg="del">
        <pc:chgData name="NIMMO, Jennifer (CHILDREN &amp; FAMILY HEALTH DEVON)" userId="90673e38-60b8-4edc-a515-202f9b851f91" providerId="ADAL" clId="{4B6AB663-6E26-454C-82D9-FCE137C9C9D6}" dt="2026-08-27T12:47:00.514" v="1182" actId="47"/>
        <pc:sldMkLst>
          <pc:docMk/>
          <pc:sldMk cId="1764867430" sldId="265"/>
        </pc:sldMkLst>
      </pc:sldChg>
      <pc:sldChg chg="del">
        <pc:chgData name="NIMMO, Jennifer (CHILDREN &amp; FAMILY HEALTH DEVON)" userId="90673e38-60b8-4edc-a515-202f9b851f91" providerId="ADAL" clId="{4B6AB663-6E26-454C-82D9-FCE137C9C9D6}" dt="2026-08-27T12:46:53.941" v="1179" actId="47"/>
        <pc:sldMkLst>
          <pc:docMk/>
          <pc:sldMk cId="1336548951" sldId="266"/>
        </pc:sldMkLst>
      </pc:sldChg>
      <pc:sldChg chg="delSp modSp add mod">
        <pc:chgData name="NIMMO, Jennifer (CHILDREN &amp; FAMILY HEALTH DEVON)" userId="90673e38-60b8-4edc-a515-202f9b851f91" providerId="ADAL" clId="{4B6AB663-6E26-454C-82D9-FCE137C9C9D6}" dt="2026-08-27T10:59:03.659" v="69" actId="113"/>
        <pc:sldMkLst>
          <pc:docMk/>
          <pc:sldMk cId="980108073" sldId="267"/>
        </pc:sldMkLst>
        <pc:spChg chg="mod">
          <ac:chgData name="NIMMO, Jennifer (CHILDREN &amp; FAMILY HEALTH DEVON)" userId="90673e38-60b8-4edc-a515-202f9b851f91" providerId="ADAL" clId="{4B6AB663-6E26-454C-82D9-FCE137C9C9D6}" dt="2026-08-27T10:57:14.763" v="41"/>
          <ac:spMkLst>
            <pc:docMk/>
            <pc:sldMk cId="980108073" sldId="267"/>
            <ac:spMk id="2" creationId="{120B6F1B-BD99-CC2D-B8CF-65964E060BE9}"/>
          </ac:spMkLst>
        </pc:spChg>
        <pc:spChg chg="mod">
          <ac:chgData name="NIMMO, Jennifer (CHILDREN &amp; FAMILY HEALTH DEVON)" userId="90673e38-60b8-4edc-a515-202f9b851f91" providerId="ADAL" clId="{4B6AB663-6E26-454C-82D9-FCE137C9C9D6}" dt="2026-08-27T10:59:03.659" v="69" actId="113"/>
          <ac:spMkLst>
            <pc:docMk/>
            <pc:sldMk cId="980108073" sldId="267"/>
            <ac:spMk id="3" creationId="{B3F0A5B1-AAF0-108E-D3CD-A2263D6D9377}"/>
          </ac:spMkLst>
        </pc:spChg>
        <pc:picChg chg="del">
          <ac:chgData name="NIMMO, Jennifer (CHILDREN &amp; FAMILY HEALTH DEVON)" userId="90673e38-60b8-4edc-a515-202f9b851f91" providerId="ADAL" clId="{4B6AB663-6E26-454C-82D9-FCE137C9C9D6}" dt="2026-08-27T10:57:16.262" v="42" actId="478"/>
          <ac:picMkLst>
            <pc:docMk/>
            <pc:sldMk cId="980108073" sldId="267"/>
            <ac:picMk id="5" creationId="{E3EC15A3-AFEB-0A97-94ED-7C6F90AA219C}"/>
          </ac:picMkLst>
        </pc:picChg>
        <pc:picChg chg="mod">
          <ac:chgData name="NIMMO, Jennifer (CHILDREN &amp; FAMILY HEALTH DEVON)" userId="90673e38-60b8-4edc-a515-202f9b851f91" providerId="ADAL" clId="{4B6AB663-6E26-454C-82D9-FCE137C9C9D6}" dt="2026-08-27T10:57:56.956" v="51" actId="1076"/>
          <ac:picMkLst>
            <pc:docMk/>
            <pc:sldMk cId="980108073" sldId="267"/>
            <ac:picMk id="6" creationId="{CBD21871-E627-7716-B343-CCC018D64360}"/>
          </ac:picMkLst>
        </pc:picChg>
      </pc:sldChg>
      <pc:sldChg chg="addSp modSp add mod">
        <pc:chgData name="NIMMO, Jennifer (CHILDREN &amp; FAMILY HEALTH DEVON)" userId="90673e38-60b8-4edc-a515-202f9b851f91" providerId="ADAL" clId="{4B6AB663-6E26-454C-82D9-FCE137C9C9D6}" dt="2026-08-27T11:02:34.785" v="112" actId="1076"/>
        <pc:sldMkLst>
          <pc:docMk/>
          <pc:sldMk cId="996187006" sldId="268"/>
        </pc:sldMkLst>
        <pc:spChg chg="mod">
          <ac:chgData name="NIMMO, Jennifer (CHILDREN &amp; FAMILY HEALTH DEVON)" userId="90673e38-60b8-4edc-a515-202f9b851f91" providerId="ADAL" clId="{4B6AB663-6E26-454C-82D9-FCE137C9C9D6}" dt="2026-08-27T10:59:20.896" v="71"/>
          <ac:spMkLst>
            <pc:docMk/>
            <pc:sldMk cId="996187006" sldId="268"/>
            <ac:spMk id="2" creationId="{13D8F08B-3298-FF6C-A40B-368CC5690A43}"/>
          </ac:spMkLst>
        </pc:spChg>
        <pc:spChg chg="mod">
          <ac:chgData name="NIMMO, Jennifer (CHILDREN &amp; FAMILY HEALTH DEVON)" userId="90673e38-60b8-4edc-a515-202f9b851f91" providerId="ADAL" clId="{4B6AB663-6E26-454C-82D9-FCE137C9C9D6}" dt="2026-08-27T11:01:31.384" v="109" actId="14100"/>
          <ac:spMkLst>
            <pc:docMk/>
            <pc:sldMk cId="996187006" sldId="268"/>
            <ac:spMk id="3" creationId="{0FD25091-D379-57E1-6504-4E14E9B0720F}"/>
          </ac:spMkLst>
        </pc:spChg>
        <pc:picChg chg="add mod">
          <ac:chgData name="NIMMO, Jennifer (CHILDREN &amp; FAMILY HEALTH DEVON)" userId="90673e38-60b8-4edc-a515-202f9b851f91" providerId="ADAL" clId="{4B6AB663-6E26-454C-82D9-FCE137C9C9D6}" dt="2026-08-27T11:02:34.785" v="112" actId="1076"/>
          <ac:picMkLst>
            <pc:docMk/>
            <pc:sldMk cId="996187006" sldId="268"/>
            <ac:picMk id="5" creationId="{BD95F553-6B1B-B281-955C-95AD3A0CA365}"/>
          </ac:picMkLst>
        </pc:picChg>
      </pc:sldChg>
      <pc:sldChg chg="addSp modSp add mod">
        <pc:chgData name="NIMMO, Jennifer (CHILDREN &amp; FAMILY HEALTH DEVON)" userId="90673e38-60b8-4edc-a515-202f9b851f91" providerId="ADAL" clId="{4B6AB663-6E26-454C-82D9-FCE137C9C9D6}" dt="2026-08-27T11:03:12.155" v="119" actId="20577"/>
        <pc:sldMkLst>
          <pc:docMk/>
          <pc:sldMk cId="2147238345" sldId="269"/>
        </pc:sldMkLst>
        <pc:spChg chg="mod">
          <ac:chgData name="NIMMO, Jennifer (CHILDREN &amp; FAMILY HEALTH DEVON)" userId="90673e38-60b8-4edc-a515-202f9b851f91" providerId="ADAL" clId="{4B6AB663-6E26-454C-82D9-FCE137C9C9D6}" dt="2026-08-27T11:00:13.873" v="88"/>
          <ac:spMkLst>
            <pc:docMk/>
            <pc:sldMk cId="2147238345" sldId="269"/>
            <ac:spMk id="2" creationId="{0B3D97DF-F758-DB7C-14E1-81B8FAF75FFB}"/>
          </ac:spMkLst>
        </pc:spChg>
        <pc:spChg chg="mod">
          <ac:chgData name="NIMMO, Jennifer (CHILDREN &amp; FAMILY HEALTH DEVON)" userId="90673e38-60b8-4edc-a515-202f9b851f91" providerId="ADAL" clId="{4B6AB663-6E26-454C-82D9-FCE137C9C9D6}" dt="2026-08-27T11:03:12.155" v="119" actId="20577"/>
          <ac:spMkLst>
            <pc:docMk/>
            <pc:sldMk cId="2147238345" sldId="269"/>
            <ac:spMk id="3" creationId="{A1175F8F-217B-3183-2AB4-64D091665DD4}"/>
          </ac:spMkLst>
        </pc:spChg>
        <pc:picChg chg="add mod">
          <ac:chgData name="NIMMO, Jennifer (CHILDREN &amp; FAMILY HEALTH DEVON)" userId="90673e38-60b8-4edc-a515-202f9b851f91" providerId="ADAL" clId="{4B6AB663-6E26-454C-82D9-FCE137C9C9D6}" dt="2026-08-27T11:03:03.977" v="116" actId="1076"/>
          <ac:picMkLst>
            <pc:docMk/>
            <pc:sldMk cId="2147238345" sldId="269"/>
            <ac:picMk id="5" creationId="{B7A8886F-9EBA-2F6B-9A65-BFF50D5141B4}"/>
          </ac:picMkLst>
        </pc:picChg>
      </pc:sldChg>
      <pc:sldChg chg="addSp delSp modSp add mod">
        <pc:chgData name="NIMMO, Jennifer (CHILDREN &amp; FAMILY HEALTH DEVON)" userId="90673e38-60b8-4edc-a515-202f9b851f91" providerId="ADAL" clId="{4B6AB663-6E26-454C-82D9-FCE137C9C9D6}" dt="2026-08-27T11:05:08.973" v="152" actId="1076"/>
        <pc:sldMkLst>
          <pc:docMk/>
          <pc:sldMk cId="1400741317" sldId="270"/>
        </pc:sldMkLst>
        <pc:spChg chg="mod">
          <ac:chgData name="NIMMO, Jennifer (CHILDREN &amp; FAMILY HEALTH DEVON)" userId="90673e38-60b8-4edc-a515-202f9b851f91" providerId="ADAL" clId="{4B6AB663-6E26-454C-82D9-FCE137C9C9D6}" dt="2026-08-27T11:03:30.329" v="121"/>
          <ac:spMkLst>
            <pc:docMk/>
            <pc:sldMk cId="1400741317" sldId="270"/>
            <ac:spMk id="2" creationId="{BEDD359A-40EA-CFF4-0180-C617260059DF}"/>
          </ac:spMkLst>
        </pc:spChg>
        <pc:spChg chg="mod">
          <ac:chgData name="NIMMO, Jennifer (CHILDREN &amp; FAMILY HEALTH DEVON)" userId="90673e38-60b8-4edc-a515-202f9b851f91" providerId="ADAL" clId="{4B6AB663-6E26-454C-82D9-FCE137C9C9D6}" dt="2026-08-27T11:04:51.514" v="149" actId="1076"/>
          <ac:spMkLst>
            <pc:docMk/>
            <pc:sldMk cId="1400741317" sldId="270"/>
            <ac:spMk id="3" creationId="{7A5E832E-CFE2-973B-2CA0-4A509469DBAE}"/>
          </ac:spMkLst>
        </pc:spChg>
        <pc:picChg chg="del">
          <ac:chgData name="NIMMO, Jennifer (CHILDREN &amp; FAMILY HEALTH DEVON)" userId="90673e38-60b8-4edc-a515-202f9b851f91" providerId="ADAL" clId="{4B6AB663-6E26-454C-82D9-FCE137C9C9D6}" dt="2026-08-27T11:03:50.479" v="130" actId="478"/>
          <ac:picMkLst>
            <pc:docMk/>
            <pc:sldMk cId="1400741317" sldId="270"/>
            <ac:picMk id="5" creationId="{33AE877E-3110-7953-AE2B-30C8AAD2D147}"/>
          </ac:picMkLst>
        </pc:picChg>
        <pc:picChg chg="add mod">
          <ac:chgData name="NIMMO, Jennifer (CHILDREN &amp; FAMILY HEALTH DEVON)" userId="90673e38-60b8-4edc-a515-202f9b851f91" providerId="ADAL" clId="{4B6AB663-6E26-454C-82D9-FCE137C9C9D6}" dt="2026-08-27T11:05:08.973" v="152" actId="1076"/>
          <ac:picMkLst>
            <pc:docMk/>
            <pc:sldMk cId="1400741317" sldId="270"/>
            <ac:picMk id="7" creationId="{F0C9C81C-A1B4-D690-A597-C055438848CA}"/>
          </ac:picMkLst>
        </pc:picChg>
      </pc:sldChg>
      <pc:sldChg chg="addSp delSp modSp add mod">
        <pc:chgData name="NIMMO, Jennifer (CHILDREN &amp; FAMILY HEALTH DEVON)" userId="90673e38-60b8-4edc-a515-202f9b851f91" providerId="ADAL" clId="{4B6AB663-6E26-454C-82D9-FCE137C9C9D6}" dt="2026-08-27T11:07:00.603" v="185" actId="1076"/>
        <pc:sldMkLst>
          <pc:docMk/>
          <pc:sldMk cId="945119321" sldId="271"/>
        </pc:sldMkLst>
        <pc:spChg chg="mod">
          <ac:chgData name="NIMMO, Jennifer (CHILDREN &amp; FAMILY HEALTH DEVON)" userId="90673e38-60b8-4edc-a515-202f9b851f91" providerId="ADAL" clId="{4B6AB663-6E26-454C-82D9-FCE137C9C9D6}" dt="2026-08-27T11:05:29.377" v="156" actId="20577"/>
          <ac:spMkLst>
            <pc:docMk/>
            <pc:sldMk cId="945119321" sldId="271"/>
            <ac:spMk id="2" creationId="{26AF64E0-CD30-07B3-5E93-667F196133D8}"/>
          </ac:spMkLst>
        </pc:spChg>
        <pc:spChg chg="mod">
          <ac:chgData name="NIMMO, Jennifer (CHILDREN &amp; FAMILY HEALTH DEVON)" userId="90673e38-60b8-4edc-a515-202f9b851f91" providerId="ADAL" clId="{4B6AB663-6E26-454C-82D9-FCE137C9C9D6}" dt="2026-08-27T11:06:58.357" v="184" actId="14100"/>
          <ac:spMkLst>
            <pc:docMk/>
            <pc:sldMk cId="945119321" sldId="271"/>
            <ac:spMk id="3" creationId="{6117F31C-FDB7-E1C0-8E83-D3823FA74135}"/>
          </ac:spMkLst>
        </pc:spChg>
        <pc:picChg chg="add mod">
          <ac:chgData name="NIMMO, Jennifer (CHILDREN &amp; FAMILY HEALTH DEVON)" userId="90673e38-60b8-4edc-a515-202f9b851f91" providerId="ADAL" clId="{4B6AB663-6E26-454C-82D9-FCE137C9C9D6}" dt="2026-08-27T11:07:00.603" v="185" actId="1076"/>
          <ac:picMkLst>
            <pc:docMk/>
            <pc:sldMk cId="945119321" sldId="271"/>
            <ac:picMk id="5" creationId="{7EA5640A-6F01-928C-3712-202BF8405B8F}"/>
          </ac:picMkLst>
        </pc:picChg>
        <pc:picChg chg="del">
          <ac:chgData name="NIMMO, Jennifer (CHILDREN &amp; FAMILY HEALTH DEVON)" userId="90673e38-60b8-4edc-a515-202f9b851f91" providerId="ADAL" clId="{4B6AB663-6E26-454C-82D9-FCE137C9C9D6}" dt="2026-08-27T11:05:51.075" v="160" actId="478"/>
          <ac:picMkLst>
            <pc:docMk/>
            <pc:sldMk cId="945119321" sldId="271"/>
            <ac:picMk id="7" creationId="{C75C6B26-F8E2-5F9C-DBA7-72AAD5B35CEC}"/>
          </ac:picMkLst>
        </pc:picChg>
      </pc:sldChg>
      <pc:sldChg chg="addSp delSp modSp add mod">
        <pc:chgData name="NIMMO, Jennifer (CHILDREN &amp; FAMILY HEALTH DEVON)" userId="90673e38-60b8-4edc-a515-202f9b851f91" providerId="ADAL" clId="{4B6AB663-6E26-454C-82D9-FCE137C9C9D6}" dt="2026-08-27T11:11:48.419" v="243" actId="1076"/>
        <pc:sldMkLst>
          <pc:docMk/>
          <pc:sldMk cId="1395572803" sldId="272"/>
        </pc:sldMkLst>
        <pc:spChg chg="mod">
          <ac:chgData name="NIMMO, Jennifer (CHILDREN &amp; FAMILY HEALTH DEVON)" userId="90673e38-60b8-4edc-a515-202f9b851f91" providerId="ADAL" clId="{4B6AB663-6E26-454C-82D9-FCE137C9C9D6}" dt="2026-08-27T11:11:32.498" v="237"/>
          <ac:spMkLst>
            <pc:docMk/>
            <pc:sldMk cId="1395572803" sldId="272"/>
            <ac:spMk id="2" creationId="{558E8568-08FB-6E15-5705-A7B5B7EEEF8A}"/>
          </ac:spMkLst>
        </pc:spChg>
        <pc:spChg chg="mod">
          <ac:chgData name="NIMMO, Jennifer (CHILDREN &amp; FAMILY HEALTH DEVON)" userId="90673e38-60b8-4edc-a515-202f9b851f91" providerId="ADAL" clId="{4B6AB663-6E26-454C-82D9-FCE137C9C9D6}" dt="2026-08-27T11:11:43.485" v="240" actId="14100"/>
          <ac:spMkLst>
            <pc:docMk/>
            <pc:sldMk cId="1395572803" sldId="272"/>
            <ac:spMk id="3" creationId="{59AD18F8-551C-F787-5DDA-A8F7D3F66D91}"/>
          </ac:spMkLst>
        </pc:spChg>
        <pc:picChg chg="del">
          <ac:chgData name="NIMMO, Jennifer (CHILDREN &amp; FAMILY HEALTH DEVON)" userId="90673e38-60b8-4edc-a515-202f9b851f91" providerId="ADAL" clId="{4B6AB663-6E26-454C-82D9-FCE137C9C9D6}" dt="2026-08-27T11:07:40.632" v="187" actId="478"/>
          <ac:picMkLst>
            <pc:docMk/>
            <pc:sldMk cId="1395572803" sldId="272"/>
            <ac:picMk id="5" creationId="{F56AEA68-1C64-9EA8-8742-8F6FF572EB4B}"/>
          </ac:picMkLst>
        </pc:picChg>
        <pc:picChg chg="add mod">
          <ac:chgData name="NIMMO, Jennifer (CHILDREN &amp; FAMILY HEALTH DEVON)" userId="90673e38-60b8-4edc-a515-202f9b851f91" providerId="ADAL" clId="{4B6AB663-6E26-454C-82D9-FCE137C9C9D6}" dt="2026-08-27T11:11:48.419" v="243" actId="1076"/>
          <ac:picMkLst>
            <pc:docMk/>
            <pc:sldMk cId="1395572803" sldId="272"/>
            <ac:picMk id="7" creationId="{FB7E5BEA-8468-08B0-F246-7739B6FA3A89}"/>
          </ac:picMkLst>
        </pc:picChg>
      </pc:sldChg>
      <pc:sldChg chg="modSp add mod">
        <pc:chgData name="NIMMO, Jennifer (CHILDREN &amp; FAMILY HEALTH DEVON)" userId="90673e38-60b8-4edc-a515-202f9b851f91" providerId="ADAL" clId="{4B6AB663-6E26-454C-82D9-FCE137C9C9D6}" dt="2026-08-27T11:09:34.059" v="228" actId="20577"/>
        <pc:sldMkLst>
          <pc:docMk/>
          <pc:sldMk cId="1697834991" sldId="273"/>
        </pc:sldMkLst>
        <pc:spChg chg="mod">
          <ac:chgData name="NIMMO, Jennifer (CHILDREN &amp; FAMILY HEALTH DEVON)" userId="90673e38-60b8-4edc-a515-202f9b851f91" providerId="ADAL" clId="{4B6AB663-6E26-454C-82D9-FCE137C9C9D6}" dt="2026-08-27T11:09:34.059" v="228" actId="20577"/>
          <ac:spMkLst>
            <pc:docMk/>
            <pc:sldMk cId="1697834991" sldId="273"/>
            <ac:spMk id="3" creationId="{75BEC235-55A6-9BEE-2B17-642D355E82AD}"/>
          </ac:spMkLst>
        </pc:spChg>
      </pc:sldChg>
      <pc:sldChg chg="addSp modSp add mod">
        <pc:chgData name="NIMMO, Jennifer (CHILDREN &amp; FAMILY HEALTH DEVON)" userId="90673e38-60b8-4edc-a515-202f9b851f91" providerId="ADAL" clId="{4B6AB663-6E26-454C-82D9-FCE137C9C9D6}" dt="2026-08-27T11:13:11.453" v="255" actId="1076"/>
        <pc:sldMkLst>
          <pc:docMk/>
          <pc:sldMk cId="1884707139" sldId="274"/>
        </pc:sldMkLst>
        <pc:spChg chg="mod">
          <ac:chgData name="NIMMO, Jennifer (CHILDREN &amp; FAMILY HEALTH DEVON)" userId="90673e38-60b8-4edc-a515-202f9b851f91" providerId="ADAL" clId="{4B6AB663-6E26-454C-82D9-FCE137C9C9D6}" dt="2026-08-27T11:12:08.028" v="245"/>
          <ac:spMkLst>
            <pc:docMk/>
            <pc:sldMk cId="1884707139" sldId="274"/>
            <ac:spMk id="2" creationId="{65D63CC5-4DB5-17E1-555C-D9356BB775A3}"/>
          </ac:spMkLst>
        </pc:spChg>
        <pc:spChg chg="mod">
          <ac:chgData name="NIMMO, Jennifer (CHILDREN &amp; FAMILY HEALTH DEVON)" userId="90673e38-60b8-4edc-a515-202f9b851f91" providerId="ADAL" clId="{4B6AB663-6E26-454C-82D9-FCE137C9C9D6}" dt="2026-08-27T11:13:03.537" v="254" actId="14100"/>
          <ac:spMkLst>
            <pc:docMk/>
            <pc:sldMk cId="1884707139" sldId="274"/>
            <ac:spMk id="3" creationId="{0FE6216E-084E-B287-9F5B-B7ACC629BA0F}"/>
          </ac:spMkLst>
        </pc:spChg>
        <pc:picChg chg="add mod">
          <ac:chgData name="NIMMO, Jennifer (CHILDREN &amp; FAMILY HEALTH DEVON)" userId="90673e38-60b8-4edc-a515-202f9b851f91" providerId="ADAL" clId="{4B6AB663-6E26-454C-82D9-FCE137C9C9D6}" dt="2026-08-27T11:13:11.453" v="255" actId="1076"/>
          <ac:picMkLst>
            <pc:docMk/>
            <pc:sldMk cId="1884707139" sldId="274"/>
            <ac:picMk id="5" creationId="{08B280CF-5C4B-F50C-77A0-29218D1E18C7}"/>
          </ac:picMkLst>
        </pc:picChg>
      </pc:sldChg>
      <pc:sldChg chg="delSp modSp add mod">
        <pc:chgData name="NIMMO, Jennifer (CHILDREN &amp; FAMILY HEALTH DEVON)" userId="90673e38-60b8-4edc-a515-202f9b851f91" providerId="ADAL" clId="{4B6AB663-6E26-454C-82D9-FCE137C9C9D6}" dt="2026-08-27T11:14:41.301" v="295" actId="20577"/>
        <pc:sldMkLst>
          <pc:docMk/>
          <pc:sldMk cId="2630836203" sldId="275"/>
        </pc:sldMkLst>
        <pc:spChg chg="mod">
          <ac:chgData name="NIMMO, Jennifer (CHILDREN &amp; FAMILY HEALTH DEVON)" userId="90673e38-60b8-4edc-a515-202f9b851f91" providerId="ADAL" clId="{4B6AB663-6E26-454C-82D9-FCE137C9C9D6}" dt="2026-08-27T11:14:41.301" v="295" actId="20577"/>
          <ac:spMkLst>
            <pc:docMk/>
            <pc:sldMk cId="2630836203" sldId="275"/>
            <ac:spMk id="3" creationId="{B230B944-81B2-DDB9-E3EC-18E79AC818C3}"/>
          </ac:spMkLst>
        </pc:spChg>
        <pc:picChg chg="del">
          <ac:chgData name="NIMMO, Jennifer (CHILDREN &amp; FAMILY HEALTH DEVON)" userId="90673e38-60b8-4edc-a515-202f9b851f91" providerId="ADAL" clId="{4B6AB663-6E26-454C-82D9-FCE137C9C9D6}" dt="2026-08-27T11:13:25.093" v="257" actId="478"/>
          <ac:picMkLst>
            <pc:docMk/>
            <pc:sldMk cId="2630836203" sldId="275"/>
            <ac:picMk id="5" creationId="{ADA78099-2F1F-D6F5-0C88-60CD4B076E55}"/>
          </ac:picMkLst>
        </pc:picChg>
      </pc:sldChg>
      <pc:sldChg chg="addSp delSp modSp add mod">
        <pc:chgData name="NIMMO, Jennifer (CHILDREN &amp; FAMILY HEALTH DEVON)" userId="90673e38-60b8-4edc-a515-202f9b851f91" providerId="ADAL" clId="{4B6AB663-6E26-454C-82D9-FCE137C9C9D6}" dt="2026-08-27T11:15:29.772" v="301" actId="22"/>
        <pc:sldMkLst>
          <pc:docMk/>
          <pc:sldMk cId="1398425790" sldId="276"/>
        </pc:sldMkLst>
        <pc:spChg chg="mod">
          <ac:chgData name="NIMMO, Jennifer (CHILDREN &amp; FAMILY HEALTH DEVON)" userId="90673e38-60b8-4edc-a515-202f9b851f91" providerId="ADAL" clId="{4B6AB663-6E26-454C-82D9-FCE137C9C9D6}" dt="2026-08-27T11:15:12.412" v="299" actId="14100"/>
          <ac:spMkLst>
            <pc:docMk/>
            <pc:sldMk cId="1398425790" sldId="276"/>
            <ac:spMk id="3" creationId="{28D036D4-E481-D316-F738-684CB75C78B9}"/>
          </ac:spMkLst>
        </pc:spChg>
        <pc:spChg chg="add del">
          <ac:chgData name="NIMMO, Jennifer (CHILDREN &amp; FAMILY HEALTH DEVON)" userId="90673e38-60b8-4edc-a515-202f9b851f91" providerId="ADAL" clId="{4B6AB663-6E26-454C-82D9-FCE137C9C9D6}" dt="2026-08-27T11:15:29.772" v="301" actId="22"/>
          <ac:spMkLst>
            <pc:docMk/>
            <pc:sldMk cId="1398425790" sldId="276"/>
            <ac:spMk id="8" creationId="{A4BBC63B-25B0-D440-82E9-983F83226533}"/>
          </ac:spMkLst>
        </pc:spChg>
        <pc:picChg chg="add mod">
          <ac:chgData name="NIMMO, Jennifer (CHILDREN &amp; FAMILY HEALTH DEVON)" userId="90673e38-60b8-4edc-a515-202f9b851f91" providerId="ADAL" clId="{4B6AB663-6E26-454C-82D9-FCE137C9C9D6}" dt="2026-08-27T11:14:53.952" v="298" actId="1076"/>
          <ac:picMkLst>
            <pc:docMk/>
            <pc:sldMk cId="1398425790" sldId="276"/>
            <ac:picMk id="5" creationId="{1F991485-B358-36F4-F0C0-C0F9D0A4C5BF}"/>
          </ac:picMkLst>
        </pc:picChg>
      </pc:sldChg>
      <pc:sldChg chg="addSp delSp modSp add mod">
        <pc:chgData name="NIMMO, Jennifer (CHILDREN &amp; FAMILY HEALTH DEVON)" userId="90673e38-60b8-4edc-a515-202f9b851f91" providerId="ADAL" clId="{4B6AB663-6E26-454C-82D9-FCE137C9C9D6}" dt="2026-08-27T11:16:48.108" v="331" actId="1076"/>
        <pc:sldMkLst>
          <pc:docMk/>
          <pc:sldMk cId="1050504887" sldId="277"/>
        </pc:sldMkLst>
        <pc:spChg chg="mod">
          <ac:chgData name="NIMMO, Jennifer (CHILDREN &amp; FAMILY HEALTH DEVON)" userId="90673e38-60b8-4edc-a515-202f9b851f91" providerId="ADAL" clId="{4B6AB663-6E26-454C-82D9-FCE137C9C9D6}" dt="2026-08-27T11:16:06.998" v="323" actId="313"/>
          <ac:spMkLst>
            <pc:docMk/>
            <pc:sldMk cId="1050504887" sldId="277"/>
            <ac:spMk id="2" creationId="{20E6AD42-95D2-B0A0-4011-99A79A886E57}"/>
          </ac:spMkLst>
        </pc:spChg>
        <pc:spChg chg="mod">
          <ac:chgData name="NIMMO, Jennifer (CHILDREN &amp; FAMILY HEALTH DEVON)" userId="90673e38-60b8-4edc-a515-202f9b851f91" providerId="ADAL" clId="{4B6AB663-6E26-454C-82D9-FCE137C9C9D6}" dt="2026-08-27T11:16:15.561" v="324" actId="1076"/>
          <ac:spMkLst>
            <pc:docMk/>
            <pc:sldMk cId="1050504887" sldId="277"/>
            <ac:spMk id="3" creationId="{E0FF8BB8-2D0D-F5E4-92A0-B3BFE12DD5CB}"/>
          </ac:spMkLst>
        </pc:spChg>
        <pc:picChg chg="del">
          <ac:chgData name="NIMMO, Jennifer (CHILDREN &amp; FAMILY HEALTH DEVON)" userId="90673e38-60b8-4edc-a515-202f9b851f91" providerId="ADAL" clId="{4B6AB663-6E26-454C-82D9-FCE137C9C9D6}" dt="2026-08-27T11:16:17.822" v="325" actId="478"/>
          <ac:picMkLst>
            <pc:docMk/>
            <pc:sldMk cId="1050504887" sldId="277"/>
            <ac:picMk id="5" creationId="{3903D224-40B9-EFEA-D269-10C4950D148D}"/>
          </ac:picMkLst>
        </pc:picChg>
        <pc:picChg chg="add mod">
          <ac:chgData name="NIMMO, Jennifer (CHILDREN &amp; FAMILY HEALTH DEVON)" userId="90673e38-60b8-4edc-a515-202f9b851f91" providerId="ADAL" clId="{4B6AB663-6E26-454C-82D9-FCE137C9C9D6}" dt="2026-08-27T11:16:48.108" v="331" actId="1076"/>
          <ac:picMkLst>
            <pc:docMk/>
            <pc:sldMk cId="1050504887" sldId="277"/>
            <ac:picMk id="7" creationId="{C9561F88-78B7-74F0-2834-3C95866CE3F1}"/>
          </ac:picMkLst>
        </pc:picChg>
      </pc:sldChg>
      <pc:sldChg chg="modSp add mod">
        <pc:chgData name="NIMMO, Jennifer (CHILDREN &amp; FAMILY HEALTH DEVON)" userId="90673e38-60b8-4edc-a515-202f9b851f91" providerId="ADAL" clId="{4B6AB663-6E26-454C-82D9-FCE137C9C9D6}" dt="2026-08-27T11:17:16.820" v="333"/>
        <pc:sldMkLst>
          <pc:docMk/>
          <pc:sldMk cId="3444453984" sldId="278"/>
        </pc:sldMkLst>
        <pc:spChg chg="mod">
          <ac:chgData name="NIMMO, Jennifer (CHILDREN &amp; FAMILY HEALTH DEVON)" userId="90673e38-60b8-4edc-a515-202f9b851f91" providerId="ADAL" clId="{4B6AB663-6E26-454C-82D9-FCE137C9C9D6}" dt="2026-08-27T11:17:16.820" v="333"/>
          <ac:spMkLst>
            <pc:docMk/>
            <pc:sldMk cId="3444453984" sldId="278"/>
            <ac:spMk id="30" creationId="{77BF389B-9C7B-2ABE-52E1-D78DF5707678}"/>
          </ac:spMkLst>
        </pc:spChg>
      </pc:sldChg>
      <pc:sldChg chg="addSp delSp modSp add mod ord">
        <pc:chgData name="NIMMO, Jennifer (CHILDREN &amp; FAMILY HEALTH DEVON)" userId="90673e38-60b8-4edc-a515-202f9b851f91" providerId="ADAL" clId="{4B6AB663-6E26-454C-82D9-FCE137C9C9D6}" dt="2026-08-27T11:20:32.514" v="369" actId="1076"/>
        <pc:sldMkLst>
          <pc:docMk/>
          <pc:sldMk cId="3453677187" sldId="279"/>
        </pc:sldMkLst>
        <pc:spChg chg="mod">
          <ac:chgData name="NIMMO, Jennifer (CHILDREN &amp; FAMILY HEALTH DEVON)" userId="90673e38-60b8-4edc-a515-202f9b851f91" providerId="ADAL" clId="{4B6AB663-6E26-454C-82D9-FCE137C9C9D6}" dt="2026-08-27T11:20:27.888" v="366" actId="14100"/>
          <ac:spMkLst>
            <pc:docMk/>
            <pc:sldMk cId="3453677187" sldId="279"/>
            <ac:spMk id="3" creationId="{CC680CF7-BFAD-618F-2553-F5887B5B180D}"/>
          </ac:spMkLst>
        </pc:spChg>
        <pc:picChg chg="add mod">
          <ac:chgData name="NIMMO, Jennifer (CHILDREN &amp; FAMILY HEALTH DEVON)" userId="90673e38-60b8-4edc-a515-202f9b851f91" providerId="ADAL" clId="{4B6AB663-6E26-454C-82D9-FCE137C9C9D6}" dt="2026-08-27T11:20:32.514" v="369" actId="1076"/>
          <ac:picMkLst>
            <pc:docMk/>
            <pc:sldMk cId="3453677187" sldId="279"/>
            <ac:picMk id="5" creationId="{4E88FB4A-F4D8-D1C8-AF9F-C14398C3467B}"/>
          </ac:picMkLst>
        </pc:picChg>
        <pc:picChg chg="del">
          <ac:chgData name="NIMMO, Jennifer (CHILDREN &amp; FAMILY HEALTH DEVON)" userId="90673e38-60b8-4edc-a515-202f9b851f91" providerId="ADAL" clId="{4B6AB663-6E26-454C-82D9-FCE137C9C9D6}" dt="2026-08-27T11:17:42.115" v="335" actId="478"/>
          <ac:picMkLst>
            <pc:docMk/>
            <pc:sldMk cId="3453677187" sldId="279"/>
            <ac:picMk id="7" creationId="{A32CB406-45B7-E13F-4FA7-B54413C10E2C}"/>
          </ac:picMkLst>
        </pc:picChg>
      </pc:sldChg>
      <pc:sldChg chg="addSp modSp add mod">
        <pc:chgData name="NIMMO, Jennifer (CHILDREN &amp; FAMILY HEALTH DEVON)" userId="90673e38-60b8-4edc-a515-202f9b851f91" providerId="ADAL" clId="{4B6AB663-6E26-454C-82D9-FCE137C9C9D6}" dt="2026-08-27T11:19:46.854" v="360" actId="1076"/>
        <pc:sldMkLst>
          <pc:docMk/>
          <pc:sldMk cId="1961127368" sldId="280"/>
        </pc:sldMkLst>
        <pc:spChg chg="mod">
          <ac:chgData name="NIMMO, Jennifer (CHILDREN &amp; FAMILY HEALTH DEVON)" userId="90673e38-60b8-4edc-a515-202f9b851f91" providerId="ADAL" clId="{4B6AB663-6E26-454C-82D9-FCE137C9C9D6}" dt="2026-08-27T11:18:58.877" v="350" actId="14100"/>
          <ac:spMkLst>
            <pc:docMk/>
            <pc:sldMk cId="1961127368" sldId="280"/>
            <ac:spMk id="3" creationId="{B986753F-489C-C464-3DAE-8F5460D0F804}"/>
          </ac:spMkLst>
        </pc:spChg>
        <pc:picChg chg="add mod modCrop">
          <ac:chgData name="NIMMO, Jennifer (CHILDREN &amp; FAMILY HEALTH DEVON)" userId="90673e38-60b8-4edc-a515-202f9b851f91" providerId="ADAL" clId="{4B6AB663-6E26-454C-82D9-FCE137C9C9D6}" dt="2026-08-27T11:19:46.854" v="360" actId="1076"/>
          <ac:picMkLst>
            <pc:docMk/>
            <pc:sldMk cId="1961127368" sldId="280"/>
            <ac:picMk id="5" creationId="{B018EA6F-4BD6-C1FD-CEB3-EA0A1D530107}"/>
          </ac:picMkLst>
        </pc:picChg>
      </pc:sldChg>
      <pc:sldChg chg="delSp modSp add mod">
        <pc:chgData name="NIMMO, Jennifer (CHILDREN &amp; FAMILY HEALTH DEVON)" userId="90673e38-60b8-4edc-a515-202f9b851f91" providerId="ADAL" clId="{4B6AB663-6E26-454C-82D9-FCE137C9C9D6}" dt="2026-08-27T11:21:47.030" v="386" actId="12"/>
        <pc:sldMkLst>
          <pc:docMk/>
          <pc:sldMk cId="3604711171" sldId="281"/>
        </pc:sldMkLst>
        <pc:spChg chg="mod">
          <ac:chgData name="NIMMO, Jennifer (CHILDREN &amp; FAMILY HEALTH DEVON)" userId="90673e38-60b8-4edc-a515-202f9b851f91" providerId="ADAL" clId="{4B6AB663-6E26-454C-82D9-FCE137C9C9D6}" dt="2026-08-27T11:21:05.249" v="374"/>
          <ac:spMkLst>
            <pc:docMk/>
            <pc:sldMk cId="3604711171" sldId="281"/>
            <ac:spMk id="2" creationId="{6C18030A-4FAD-C865-B888-5C54A6DFF077}"/>
          </ac:spMkLst>
        </pc:spChg>
        <pc:spChg chg="mod">
          <ac:chgData name="NIMMO, Jennifer (CHILDREN &amp; FAMILY HEALTH DEVON)" userId="90673e38-60b8-4edc-a515-202f9b851f91" providerId="ADAL" clId="{4B6AB663-6E26-454C-82D9-FCE137C9C9D6}" dt="2026-08-27T11:21:47.030" v="386" actId="12"/>
          <ac:spMkLst>
            <pc:docMk/>
            <pc:sldMk cId="3604711171" sldId="281"/>
            <ac:spMk id="3" creationId="{E56FB453-C4C7-4585-9A7F-12BF5D094D83}"/>
          </ac:spMkLst>
        </pc:spChg>
        <pc:picChg chg="del">
          <ac:chgData name="NIMMO, Jennifer (CHILDREN &amp; FAMILY HEALTH DEVON)" userId="90673e38-60b8-4edc-a515-202f9b851f91" providerId="ADAL" clId="{4B6AB663-6E26-454C-82D9-FCE137C9C9D6}" dt="2026-08-27T11:20:55.696" v="371" actId="478"/>
          <ac:picMkLst>
            <pc:docMk/>
            <pc:sldMk cId="3604711171" sldId="281"/>
            <ac:picMk id="5" creationId="{EFF83005-2214-3601-4C16-0485D8902C66}"/>
          </ac:picMkLst>
        </pc:picChg>
      </pc:sldChg>
      <pc:sldChg chg="addSp delSp modSp add mod">
        <pc:chgData name="NIMMO, Jennifer (CHILDREN &amp; FAMILY HEALTH DEVON)" userId="90673e38-60b8-4edc-a515-202f9b851f91" providerId="ADAL" clId="{4B6AB663-6E26-454C-82D9-FCE137C9C9D6}" dt="2026-08-27T12:53:30.623" v="1245" actId="478"/>
        <pc:sldMkLst>
          <pc:docMk/>
          <pc:sldMk cId="2696709710" sldId="282"/>
        </pc:sldMkLst>
        <pc:spChg chg="mod">
          <ac:chgData name="NIMMO, Jennifer (CHILDREN &amp; FAMILY HEALTH DEVON)" userId="90673e38-60b8-4edc-a515-202f9b851f91" providerId="ADAL" clId="{4B6AB663-6E26-454C-82D9-FCE137C9C9D6}" dt="2026-08-27T11:21:58.414" v="388"/>
          <ac:spMkLst>
            <pc:docMk/>
            <pc:sldMk cId="2696709710" sldId="282"/>
            <ac:spMk id="2" creationId="{DA1111B0-C828-C69D-72EC-37D6B450ABF6}"/>
          </ac:spMkLst>
        </pc:spChg>
        <pc:spChg chg="mod">
          <ac:chgData name="NIMMO, Jennifer (CHILDREN &amp; FAMILY HEALTH DEVON)" userId="90673e38-60b8-4edc-a515-202f9b851f91" providerId="ADAL" clId="{4B6AB663-6E26-454C-82D9-FCE137C9C9D6}" dt="2026-08-27T11:22:15.134" v="394" actId="12"/>
          <ac:spMkLst>
            <pc:docMk/>
            <pc:sldMk cId="2696709710" sldId="282"/>
            <ac:spMk id="3" creationId="{01878F16-99EF-E265-340D-5E458C9C73AE}"/>
          </ac:spMkLst>
        </pc:spChg>
        <pc:picChg chg="add del mod">
          <ac:chgData name="NIMMO, Jennifer (CHILDREN &amp; FAMILY HEALTH DEVON)" userId="90673e38-60b8-4edc-a515-202f9b851f91" providerId="ADAL" clId="{4B6AB663-6E26-454C-82D9-FCE137C9C9D6}" dt="2026-08-27T12:53:30.623" v="1245" actId="478"/>
          <ac:picMkLst>
            <pc:docMk/>
            <pc:sldMk cId="2696709710" sldId="282"/>
            <ac:picMk id="5" creationId="{79E619F1-EB5D-085B-B90C-89C3BB29F5A3}"/>
          </ac:picMkLst>
        </pc:picChg>
      </pc:sldChg>
      <pc:sldChg chg="addSp modSp add mod">
        <pc:chgData name="NIMMO, Jennifer (CHILDREN &amp; FAMILY HEALTH DEVON)" userId="90673e38-60b8-4edc-a515-202f9b851f91" providerId="ADAL" clId="{4B6AB663-6E26-454C-82D9-FCE137C9C9D6}" dt="2026-08-27T11:25:05.168" v="413" actId="22"/>
        <pc:sldMkLst>
          <pc:docMk/>
          <pc:sldMk cId="3595657368" sldId="283"/>
        </pc:sldMkLst>
        <pc:spChg chg="mod">
          <ac:chgData name="NIMMO, Jennifer (CHILDREN &amp; FAMILY HEALTH DEVON)" userId="90673e38-60b8-4edc-a515-202f9b851f91" providerId="ADAL" clId="{4B6AB663-6E26-454C-82D9-FCE137C9C9D6}" dt="2026-08-27T11:22:28.168" v="396"/>
          <ac:spMkLst>
            <pc:docMk/>
            <pc:sldMk cId="3595657368" sldId="283"/>
            <ac:spMk id="2" creationId="{C276363C-40FC-59D2-8BBF-4C09FE28329E}"/>
          </ac:spMkLst>
        </pc:spChg>
        <pc:spChg chg="mod">
          <ac:chgData name="NIMMO, Jennifer (CHILDREN &amp; FAMILY HEALTH DEVON)" userId="90673e38-60b8-4edc-a515-202f9b851f91" providerId="ADAL" clId="{4B6AB663-6E26-454C-82D9-FCE137C9C9D6}" dt="2026-08-27T11:25:04.666" v="412" actId="14100"/>
          <ac:spMkLst>
            <pc:docMk/>
            <pc:sldMk cId="3595657368" sldId="283"/>
            <ac:spMk id="3" creationId="{BE3011EC-25FA-9559-797D-F309B68E2727}"/>
          </ac:spMkLst>
        </pc:spChg>
        <pc:picChg chg="add">
          <ac:chgData name="NIMMO, Jennifer (CHILDREN &amp; FAMILY HEALTH DEVON)" userId="90673e38-60b8-4edc-a515-202f9b851f91" providerId="ADAL" clId="{4B6AB663-6E26-454C-82D9-FCE137C9C9D6}" dt="2026-08-27T11:25:05.168" v="413" actId="22"/>
          <ac:picMkLst>
            <pc:docMk/>
            <pc:sldMk cId="3595657368" sldId="283"/>
            <ac:picMk id="5" creationId="{D01F9676-F694-A34A-CA01-5E1B5B9996B9}"/>
          </ac:picMkLst>
        </pc:picChg>
      </pc:sldChg>
      <pc:sldChg chg="delSp modSp add mod">
        <pc:chgData name="NIMMO, Jennifer (CHILDREN &amp; FAMILY HEALTH DEVON)" userId="90673e38-60b8-4edc-a515-202f9b851f91" providerId="ADAL" clId="{4B6AB663-6E26-454C-82D9-FCE137C9C9D6}" dt="2026-08-27T11:28:04.588" v="494" actId="12"/>
        <pc:sldMkLst>
          <pc:docMk/>
          <pc:sldMk cId="2482340537" sldId="284"/>
        </pc:sldMkLst>
        <pc:spChg chg="mod">
          <ac:chgData name="NIMMO, Jennifer (CHILDREN &amp; FAMILY HEALTH DEVON)" userId="90673e38-60b8-4edc-a515-202f9b851f91" providerId="ADAL" clId="{4B6AB663-6E26-454C-82D9-FCE137C9C9D6}" dt="2026-08-27T11:25:20.351" v="415"/>
          <ac:spMkLst>
            <pc:docMk/>
            <pc:sldMk cId="2482340537" sldId="284"/>
            <ac:spMk id="2" creationId="{C576CB25-5565-C7A4-B351-812E6D7DBEA0}"/>
          </ac:spMkLst>
        </pc:spChg>
        <pc:spChg chg="mod">
          <ac:chgData name="NIMMO, Jennifer (CHILDREN &amp; FAMILY HEALTH DEVON)" userId="90673e38-60b8-4edc-a515-202f9b851f91" providerId="ADAL" clId="{4B6AB663-6E26-454C-82D9-FCE137C9C9D6}" dt="2026-08-27T11:28:04.588" v="494" actId="12"/>
          <ac:spMkLst>
            <pc:docMk/>
            <pc:sldMk cId="2482340537" sldId="284"/>
            <ac:spMk id="3" creationId="{55FC576A-22D5-617D-9170-9146014C227E}"/>
          </ac:spMkLst>
        </pc:spChg>
        <pc:picChg chg="del">
          <ac:chgData name="NIMMO, Jennifer (CHILDREN &amp; FAMILY HEALTH DEVON)" userId="90673e38-60b8-4edc-a515-202f9b851f91" providerId="ADAL" clId="{4B6AB663-6E26-454C-82D9-FCE137C9C9D6}" dt="2026-08-27T11:25:21.558" v="416" actId="478"/>
          <ac:picMkLst>
            <pc:docMk/>
            <pc:sldMk cId="2482340537" sldId="284"/>
            <ac:picMk id="5" creationId="{97E3A447-4C58-219E-2E84-8B541FE45355}"/>
          </ac:picMkLst>
        </pc:picChg>
      </pc:sldChg>
      <pc:sldChg chg="modSp add mod">
        <pc:chgData name="NIMMO, Jennifer (CHILDREN &amp; FAMILY HEALTH DEVON)" userId="90673e38-60b8-4edc-a515-202f9b851f91" providerId="ADAL" clId="{4B6AB663-6E26-454C-82D9-FCE137C9C9D6}" dt="2026-08-27T11:27:16.261" v="455" actId="5793"/>
        <pc:sldMkLst>
          <pc:docMk/>
          <pc:sldMk cId="2419126576" sldId="285"/>
        </pc:sldMkLst>
        <pc:spChg chg="mod">
          <ac:chgData name="NIMMO, Jennifer (CHILDREN &amp; FAMILY HEALTH DEVON)" userId="90673e38-60b8-4edc-a515-202f9b851f91" providerId="ADAL" clId="{4B6AB663-6E26-454C-82D9-FCE137C9C9D6}" dt="2026-08-27T11:27:16.261" v="455" actId="5793"/>
          <ac:spMkLst>
            <pc:docMk/>
            <pc:sldMk cId="2419126576" sldId="285"/>
            <ac:spMk id="3" creationId="{F24D6FC8-47AB-6DD0-4145-55CBBF849225}"/>
          </ac:spMkLst>
        </pc:spChg>
      </pc:sldChg>
      <pc:sldChg chg="addSp modSp add mod">
        <pc:chgData name="NIMMO, Jennifer (CHILDREN &amp; FAMILY HEALTH DEVON)" userId="90673e38-60b8-4edc-a515-202f9b851f91" providerId="ADAL" clId="{4B6AB663-6E26-454C-82D9-FCE137C9C9D6}" dt="2026-08-27T11:30:06.658" v="507" actId="22"/>
        <pc:sldMkLst>
          <pc:docMk/>
          <pc:sldMk cId="3884812541" sldId="286"/>
        </pc:sldMkLst>
        <pc:spChg chg="mod">
          <ac:chgData name="NIMMO, Jennifer (CHILDREN &amp; FAMILY HEALTH DEVON)" userId="90673e38-60b8-4edc-a515-202f9b851f91" providerId="ADAL" clId="{4B6AB663-6E26-454C-82D9-FCE137C9C9D6}" dt="2026-08-27T11:29:22.145" v="496"/>
          <ac:spMkLst>
            <pc:docMk/>
            <pc:sldMk cId="3884812541" sldId="286"/>
            <ac:spMk id="2" creationId="{252710A5-E130-A1C3-298C-3C885FDB2BA0}"/>
          </ac:spMkLst>
        </pc:spChg>
        <pc:spChg chg="mod">
          <ac:chgData name="NIMMO, Jennifer (CHILDREN &amp; FAMILY HEALTH DEVON)" userId="90673e38-60b8-4edc-a515-202f9b851f91" providerId="ADAL" clId="{4B6AB663-6E26-454C-82D9-FCE137C9C9D6}" dt="2026-08-27T11:29:53.144" v="506" actId="14100"/>
          <ac:spMkLst>
            <pc:docMk/>
            <pc:sldMk cId="3884812541" sldId="286"/>
            <ac:spMk id="3" creationId="{6A671039-931C-77CC-8CB6-5EED40100C66}"/>
          </ac:spMkLst>
        </pc:spChg>
        <pc:picChg chg="add">
          <ac:chgData name="NIMMO, Jennifer (CHILDREN &amp; FAMILY HEALTH DEVON)" userId="90673e38-60b8-4edc-a515-202f9b851f91" providerId="ADAL" clId="{4B6AB663-6E26-454C-82D9-FCE137C9C9D6}" dt="2026-08-27T11:30:06.658" v="507" actId="22"/>
          <ac:picMkLst>
            <pc:docMk/>
            <pc:sldMk cId="3884812541" sldId="286"/>
            <ac:picMk id="5" creationId="{70C7FC37-8B96-190F-2475-2552D10C2BFD}"/>
          </ac:picMkLst>
        </pc:picChg>
      </pc:sldChg>
      <pc:sldChg chg="delSp modSp add mod">
        <pc:chgData name="NIMMO, Jennifer (CHILDREN &amp; FAMILY HEALTH DEVON)" userId="90673e38-60b8-4edc-a515-202f9b851f91" providerId="ADAL" clId="{4B6AB663-6E26-454C-82D9-FCE137C9C9D6}" dt="2026-08-27T11:30:59.312" v="517" actId="5793"/>
        <pc:sldMkLst>
          <pc:docMk/>
          <pc:sldMk cId="880842087" sldId="287"/>
        </pc:sldMkLst>
        <pc:spChg chg="mod">
          <ac:chgData name="NIMMO, Jennifer (CHILDREN &amp; FAMILY HEALTH DEVON)" userId="90673e38-60b8-4edc-a515-202f9b851f91" providerId="ADAL" clId="{4B6AB663-6E26-454C-82D9-FCE137C9C9D6}" dt="2026-08-27T11:30:24.444" v="509"/>
          <ac:spMkLst>
            <pc:docMk/>
            <pc:sldMk cId="880842087" sldId="287"/>
            <ac:spMk id="2" creationId="{38F4F176-5B16-BBFC-65AE-3CCF40D39504}"/>
          </ac:spMkLst>
        </pc:spChg>
        <pc:spChg chg="mod">
          <ac:chgData name="NIMMO, Jennifer (CHILDREN &amp; FAMILY HEALTH DEVON)" userId="90673e38-60b8-4edc-a515-202f9b851f91" providerId="ADAL" clId="{4B6AB663-6E26-454C-82D9-FCE137C9C9D6}" dt="2026-08-27T11:30:59.312" v="517" actId="5793"/>
          <ac:spMkLst>
            <pc:docMk/>
            <pc:sldMk cId="880842087" sldId="287"/>
            <ac:spMk id="3" creationId="{A782AAB6-670D-7C02-0ED6-0B73D785D9DD}"/>
          </ac:spMkLst>
        </pc:spChg>
        <pc:picChg chg="del">
          <ac:chgData name="NIMMO, Jennifer (CHILDREN &amp; FAMILY HEALTH DEVON)" userId="90673e38-60b8-4edc-a515-202f9b851f91" providerId="ADAL" clId="{4B6AB663-6E26-454C-82D9-FCE137C9C9D6}" dt="2026-08-27T11:30:26.370" v="510" actId="478"/>
          <ac:picMkLst>
            <pc:docMk/>
            <pc:sldMk cId="880842087" sldId="287"/>
            <ac:picMk id="5" creationId="{C7BDD459-2F56-F667-F56A-63D050DC0936}"/>
          </ac:picMkLst>
        </pc:picChg>
      </pc:sldChg>
      <pc:sldChg chg="modSp add mod">
        <pc:chgData name="NIMMO, Jennifer (CHILDREN &amp; FAMILY HEALTH DEVON)" userId="90673e38-60b8-4edc-a515-202f9b851f91" providerId="ADAL" clId="{4B6AB663-6E26-454C-82D9-FCE137C9C9D6}" dt="2026-08-27T11:32:53.058" v="535" actId="20577"/>
        <pc:sldMkLst>
          <pc:docMk/>
          <pc:sldMk cId="3342322970" sldId="288"/>
        </pc:sldMkLst>
        <pc:spChg chg="mod">
          <ac:chgData name="NIMMO, Jennifer (CHILDREN &amp; FAMILY HEALTH DEVON)" userId="90673e38-60b8-4edc-a515-202f9b851f91" providerId="ADAL" clId="{4B6AB663-6E26-454C-82D9-FCE137C9C9D6}" dt="2026-08-27T11:32:03.312" v="519"/>
          <ac:spMkLst>
            <pc:docMk/>
            <pc:sldMk cId="3342322970" sldId="288"/>
            <ac:spMk id="2" creationId="{B66CB5A7-54EA-AF5D-629C-E59E6A514C05}"/>
          </ac:spMkLst>
        </pc:spChg>
        <pc:spChg chg="mod">
          <ac:chgData name="NIMMO, Jennifer (CHILDREN &amp; FAMILY HEALTH DEVON)" userId="90673e38-60b8-4edc-a515-202f9b851f91" providerId="ADAL" clId="{4B6AB663-6E26-454C-82D9-FCE137C9C9D6}" dt="2026-08-27T11:32:53.058" v="535" actId="20577"/>
          <ac:spMkLst>
            <pc:docMk/>
            <pc:sldMk cId="3342322970" sldId="288"/>
            <ac:spMk id="3" creationId="{2A2D5E18-1420-F83D-3029-E2231BA182AC}"/>
          </ac:spMkLst>
        </pc:spChg>
      </pc:sldChg>
      <pc:sldChg chg="addSp modSp add mod">
        <pc:chgData name="NIMMO, Jennifer (CHILDREN &amp; FAMILY HEALTH DEVON)" userId="90673e38-60b8-4edc-a515-202f9b851f91" providerId="ADAL" clId="{4B6AB663-6E26-454C-82D9-FCE137C9C9D6}" dt="2026-08-27T11:34:17.381" v="563" actId="22"/>
        <pc:sldMkLst>
          <pc:docMk/>
          <pc:sldMk cId="3011904264" sldId="289"/>
        </pc:sldMkLst>
        <pc:spChg chg="mod">
          <ac:chgData name="NIMMO, Jennifer (CHILDREN &amp; FAMILY HEALTH DEVON)" userId="90673e38-60b8-4edc-a515-202f9b851f91" providerId="ADAL" clId="{4B6AB663-6E26-454C-82D9-FCE137C9C9D6}" dt="2026-08-27T11:33:18.594" v="540"/>
          <ac:spMkLst>
            <pc:docMk/>
            <pc:sldMk cId="3011904264" sldId="289"/>
            <ac:spMk id="2" creationId="{0036D300-467D-5F85-A3DA-F4DFB0F6B88B}"/>
          </ac:spMkLst>
        </pc:spChg>
        <pc:spChg chg="mod">
          <ac:chgData name="NIMMO, Jennifer (CHILDREN &amp; FAMILY HEALTH DEVON)" userId="90673e38-60b8-4edc-a515-202f9b851f91" providerId="ADAL" clId="{4B6AB663-6E26-454C-82D9-FCE137C9C9D6}" dt="2026-08-27T11:34:09.928" v="562" actId="14100"/>
          <ac:spMkLst>
            <pc:docMk/>
            <pc:sldMk cId="3011904264" sldId="289"/>
            <ac:spMk id="3" creationId="{E8D78AA5-78E8-4F1A-8323-74350A67BB98}"/>
          </ac:spMkLst>
        </pc:spChg>
        <pc:picChg chg="add">
          <ac:chgData name="NIMMO, Jennifer (CHILDREN &amp; FAMILY HEALTH DEVON)" userId="90673e38-60b8-4edc-a515-202f9b851f91" providerId="ADAL" clId="{4B6AB663-6E26-454C-82D9-FCE137C9C9D6}" dt="2026-08-27T11:34:17.381" v="563" actId="22"/>
          <ac:picMkLst>
            <pc:docMk/>
            <pc:sldMk cId="3011904264" sldId="289"/>
            <ac:picMk id="5" creationId="{1D8C2AA9-44D6-6B3B-CF2E-1ACD3C062ADC}"/>
          </ac:picMkLst>
        </pc:picChg>
      </pc:sldChg>
      <pc:sldChg chg="addSp delSp modSp add mod">
        <pc:chgData name="NIMMO, Jennifer (CHILDREN &amp; FAMILY HEALTH DEVON)" userId="90673e38-60b8-4edc-a515-202f9b851f91" providerId="ADAL" clId="{4B6AB663-6E26-454C-82D9-FCE137C9C9D6}" dt="2026-08-27T12:53:02.390" v="1242" actId="1076"/>
        <pc:sldMkLst>
          <pc:docMk/>
          <pc:sldMk cId="4239874173" sldId="290"/>
        </pc:sldMkLst>
        <pc:spChg chg="mod">
          <ac:chgData name="NIMMO, Jennifer (CHILDREN &amp; FAMILY HEALTH DEVON)" userId="90673e38-60b8-4edc-a515-202f9b851f91" providerId="ADAL" clId="{4B6AB663-6E26-454C-82D9-FCE137C9C9D6}" dt="2026-08-27T11:34:33.720" v="565"/>
          <ac:spMkLst>
            <pc:docMk/>
            <pc:sldMk cId="4239874173" sldId="290"/>
            <ac:spMk id="2" creationId="{595248AD-F1D3-EE15-CA97-D06B76A5D555}"/>
          </ac:spMkLst>
        </pc:spChg>
        <pc:spChg chg="mod">
          <ac:chgData name="NIMMO, Jennifer (CHILDREN &amp; FAMILY HEALTH DEVON)" userId="90673e38-60b8-4edc-a515-202f9b851f91" providerId="ADAL" clId="{4B6AB663-6E26-454C-82D9-FCE137C9C9D6}" dt="2026-08-27T11:34:59.943" v="574" actId="14100"/>
          <ac:spMkLst>
            <pc:docMk/>
            <pc:sldMk cId="4239874173" sldId="290"/>
            <ac:spMk id="3" creationId="{A2C96A0C-2853-CB1B-D1D5-93C7A8F8DCD3}"/>
          </ac:spMkLst>
        </pc:spChg>
        <pc:picChg chg="del">
          <ac:chgData name="NIMMO, Jennifer (CHILDREN &amp; FAMILY HEALTH DEVON)" userId="90673e38-60b8-4edc-a515-202f9b851f91" providerId="ADAL" clId="{4B6AB663-6E26-454C-82D9-FCE137C9C9D6}" dt="2026-08-27T11:34:57.180" v="573" actId="478"/>
          <ac:picMkLst>
            <pc:docMk/>
            <pc:sldMk cId="4239874173" sldId="290"/>
            <ac:picMk id="5" creationId="{FAE1340E-D011-EF1F-E382-0CBB1A7A712A}"/>
          </ac:picMkLst>
        </pc:picChg>
        <pc:picChg chg="add mod">
          <ac:chgData name="NIMMO, Jennifer (CHILDREN &amp; FAMILY HEALTH DEVON)" userId="90673e38-60b8-4edc-a515-202f9b851f91" providerId="ADAL" clId="{4B6AB663-6E26-454C-82D9-FCE137C9C9D6}" dt="2026-08-27T12:53:02.390" v="1242" actId="1076"/>
          <ac:picMkLst>
            <pc:docMk/>
            <pc:sldMk cId="4239874173" sldId="290"/>
            <ac:picMk id="7" creationId="{12700532-AEE6-648A-08E6-477D97894137}"/>
          </ac:picMkLst>
        </pc:picChg>
      </pc:sldChg>
      <pc:sldChg chg="addSp modSp add mod">
        <pc:chgData name="NIMMO, Jennifer (CHILDREN &amp; FAMILY HEALTH DEVON)" userId="90673e38-60b8-4edc-a515-202f9b851f91" providerId="ADAL" clId="{4B6AB663-6E26-454C-82D9-FCE137C9C9D6}" dt="2026-08-27T12:52:44.680" v="1239" actId="22"/>
        <pc:sldMkLst>
          <pc:docMk/>
          <pc:sldMk cId="183185617" sldId="291"/>
        </pc:sldMkLst>
        <pc:spChg chg="mod">
          <ac:chgData name="NIMMO, Jennifer (CHILDREN &amp; FAMILY HEALTH DEVON)" userId="90673e38-60b8-4edc-a515-202f9b851f91" providerId="ADAL" clId="{4B6AB663-6E26-454C-82D9-FCE137C9C9D6}" dt="2026-08-27T11:35:29.247" v="577"/>
          <ac:spMkLst>
            <pc:docMk/>
            <pc:sldMk cId="183185617" sldId="291"/>
            <ac:spMk id="2" creationId="{21F2E14C-418E-BDD4-CFC8-2AC58F056EE6}"/>
          </ac:spMkLst>
        </pc:spChg>
        <pc:spChg chg="mod">
          <ac:chgData name="NIMMO, Jennifer (CHILDREN &amp; FAMILY HEALTH DEVON)" userId="90673e38-60b8-4edc-a515-202f9b851f91" providerId="ADAL" clId="{4B6AB663-6E26-454C-82D9-FCE137C9C9D6}" dt="2026-08-27T11:35:48.527" v="592" actId="113"/>
          <ac:spMkLst>
            <pc:docMk/>
            <pc:sldMk cId="183185617" sldId="291"/>
            <ac:spMk id="3" creationId="{C4EFD4DF-5FA8-FE6F-A432-C86CEAC035BE}"/>
          </ac:spMkLst>
        </pc:spChg>
        <pc:picChg chg="add">
          <ac:chgData name="NIMMO, Jennifer (CHILDREN &amp; FAMILY HEALTH DEVON)" userId="90673e38-60b8-4edc-a515-202f9b851f91" providerId="ADAL" clId="{4B6AB663-6E26-454C-82D9-FCE137C9C9D6}" dt="2026-08-27T12:52:44.680" v="1239" actId="22"/>
          <ac:picMkLst>
            <pc:docMk/>
            <pc:sldMk cId="183185617" sldId="291"/>
            <ac:picMk id="5" creationId="{13378561-C3D7-A610-CD35-251FBBF7E6ED}"/>
          </ac:picMkLst>
        </pc:picChg>
      </pc:sldChg>
      <pc:sldChg chg="modSp add mod">
        <pc:chgData name="NIMMO, Jennifer (CHILDREN &amp; FAMILY HEALTH DEVON)" userId="90673e38-60b8-4edc-a515-202f9b851f91" providerId="ADAL" clId="{4B6AB663-6E26-454C-82D9-FCE137C9C9D6}" dt="2026-08-27T11:37:21.448" v="602" actId="14100"/>
        <pc:sldMkLst>
          <pc:docMk/>
          <pc:sldMk cId="673341782" sldId="292"/>
        </pc:sldMkLst>
        <pc:spChg chg="mod">
          <ac:chgData name="NIMMO, Jennifer (CHILDREN &amp; FAMILY HEALTH DEVON)" userId="90673e38-60b8-4edc-a515-202f9b851f91" providerId="ADAL" clId="{4B6AB663-6E26-454C-82D9-FCE137C9C9D6}" dt="2026-08-27T11:36:02.540" v="595" actId="27636"/>
          <ac:spMkLst>
            <pc:docMk/>
            <pc:sldMk cId="673341782" sldId="292"/>
            <ac:spMk id="2" creationId="{115A9383-CBFE-83F8-D5ED-F1A444777DEA}"/>
          </ac:spMkLst>
        </pc:spChg>
        <pc:spChg chg="mod">
          <ac:chgData name="NIMMO, Jennifer (CHILDREN &amp; FAMILY HEALTH DEVON)" userId="90673e38-60b8-4edc-a515-202f9b851f91" providerId="ADAL" clId="{4B6AB663-6E26-454C-82D9-FCE137C9C9D6}" dt="2026-08-27T11:37:21.448" v="602" actId="14100"/>
          <ac:spMkLst>
            <pc:docMk/>
            <pc:sldMk cId="673341782" sldId="292"/>
            <ac:spMk id="3" creationId="{57FC2477-8D76-59CC-A7EF-054135F12AF1}"/>
          </ac:spMkLst>
        </pc:spChg>
      </pc:sldChg>
      <pc:sldChg chg="modSp add mod">
        <pc:chgData name="NIMMO, Jennifer (CHILDREN &amp; FAMILY HEALTH DEVON)" userId="90673e38-60b8-4edc-a515-202f9b851f91" providerId="ADAL" clId="{4B6AB663-6E26-454C-82D9-FCE137C9C9D6}" dt="2026-08-27T11:38:29.872" v="621" actId="1076"/>
        <pc:sldMkLst>
          <pc:docMk/>
          <pc:sldMk cId="4178969933" sldId="293"/>
        </pc:sldMkLst>
        <pc:spChg chg="mod">
          <ac:chgData name="NIMMO, Jennifer (CHILDREN &amp; FAMILY HEALTH DEVON)" userId="90673e38-60b8-4edc-a515-202f9b851f91" providerId="ADAL" clId="{4B6AB663-6E26-454C-82D9-FCE137C9C9D6}" dt="2026-08-27T11:37:38.994" v="604"/>
          <ac:spMkLst>
            <pc:docMk/>
            <pc:sldMk cId="4178969933" sldId="293"/>
            <ac:spMk id="2" creationId="{44A77999-902A-885E-8A86-EDCDB2BD69C9}"/>
          </ac:spMkLst>
        </pc:spChg>
        <pc:spChg chg="mod">
          <ac:chgData name="NIMMO, Jennifer (CHILDREN &amp; FAMILY HEALTH DEVON)" userId="90673e38-60b8-4edc-a515-202f9b851f91" providerId="ADAL" clId="{4B6AB663-6E26-454C-82D9-FCE137C9C9D6}" dt="2026-08-27T11:38:29.872" v="621" actId="1076"/>
          <ac:spMkLst>
            <pc:docMk/>
            <pc:sldMk cId="4178969933" sldId="293"/>
            <ac:spMk id="3" creationId="{D1C359AC-1D7A-429F-FAA4-76AA3C462C37}"/>
          </ac:spMkLst>
        </pc:spChg>
      </pc:sldChg>
      <pc:sldChg chg="addSp delSp modSp add mod">
        <pc:chgData name="NIMMO, Jennifer (CHILDREN &amp; FAMILY HEALTH DEVON)" userId="90673e38-60b8-4edc-a515-202f9b851f91" providerId="ADAL" clId="{4B6AB663-6E26-454C-82D9-FCE137C9C9D6}" dt="2026-08-27T12:52:34.393" v="1238" actId="1076"/>
        <pc:sldMkLst>
          <pc:docMk/>
          <pc:sldMk cId="3709488912" sldId="294"/>
        </pc:sldMkLst>
        <pc:spChg chg="mod">
          <ac:chgData name="NIMMO, Jennifer (CHILDREN &amp; FAMILY HEALTH DEVON)" userId="90673e38-60b8-4edc-a515-202f9b851f91" providerId="ADAL" clId="{4B6AB663-6E26-454C-82D9-FCE137C9C9D6}" dt="2026-08-27T11:39:28.117" v="640" actId="20577"/>
          <ac:spMkLst>
            <pc:docMk/>
            <pc:sldMk cId="3709488912" sldId="294"/>
            <ac:spMk id="3" creationId="{DD2BC299-B476-23D7-E9D1-6734AE6282A3}"/>
          </ac:spMkLst>
        </pc:spChg>
        <pc:spChg chg="add del">
          <ac:chgData name="NIMMO, Jennifer (CHILDREN &amp; FAMILY HEALTH DEVON)" userId="90673e38-60b8-4edc-a515-202f9b851f91" providerId="ADAL" clId="{4B6AB663-6E26-454C-82D9-FCE137C9C9D6}" dt="2026-08-27T11:39:40.629" v="642" actId="22"/>
          <ac:spMkLst>
            <pc:docMk/>
            <pc:sldMk cId="3709488912" sldId="294"/>
            <ac:spMk id="5" creationId="{3F29215B-D4C9-5818-D694-27039B291D25}"/>
          </ac:spMkLst>
        </pc:spChg>
        <pc:picChg chg="add mod">
          <ac:chgData name="NIMMO, Jennifer (CHILDREN &amp; FAMILY HEALTH DEVON)" userId="90673e38-60b8-4edc-a515-202f9b851f91" providerId="ADAL" clId="{4B6AB663-6E26-454C-82D9-FCE137C9C9D6}" dt="2026-08-27T12:52:34.393" v="1238" actId="1076"/>
          <ac:picMkLst>
            <pc:docMk/>
            <pc:sldMk cId="3709488912" sldId="294"/>
            <ac:picMk id="8" creationId="{49433DBE-494F-0049-AB96-DAEAFEA6B729}"/>
          </ac:picMkLst>
        </pc:picChg>
      </pc:sldChg>
      <pc:sldChg chg="addSp modSp add mod">
        <pc:chgData name="NIMMO, Jennifer (CHILDREN &amp; FAMILY HEALTH DEVON)" userId="90673e38-60b8-4edc-a515-202f9b851f91" providerId="ADAL" clId="{4B6AB663-6E26-454C-82D9-FCE137C9C9D6}" dt="2026-08-27T12:52:12.969" v="1235" actId="14100"/>
        <pc:sldMkLst>
          <pc:docMk/>
          <pc:sldMk cId="1242473051" sldId="295"/>
        </pc:sldMkLst>
        <pc:spChg chg="mod">
          <ac:chgData name="NIMMO, Jennifer (CHILDREN &amp; FAMILY HEALTH DEVON)" userId="90673e38-60b8-4edc-a515-202f9b851f91" providerId="ADAL" clId="{4B6AB663-6E26-454C-82D9-FCE137C9C9D6}" dt="2026-08-27T11:39:49.548" v="645" actId="27636"/>
          <ac:spMkLst>
            <pc:docMk/>
            <pc:sldMk cId="1242473051" sldId="295"/>
            <ac:spMk id="2" creationId="{2011F6A5-B05A-34AC-6DA8-683B0DA2D04A}"/>
          </ac:spMkLst>
        </pc:spChg>
        <pc:spChg chg="mod">
          <ac:chgData name="NIMMO, Jennifer (CHILDREN &amp; FAMILY HEALTH DEVON)" userId="90673e38-60b8-4edc-a515-202f9b851f91" providerId="ADAL" clId="{4B6AB663-6E26-454C-82D9-FCE137C9C9D6}" dt="2026-08-27T12:52:12.969" v="1235" actId="14100"/>
          <ac:spMkLst>
            <pc:docMk/>
            <pc:sldMk cId="1242473051" sldId="295"/>
            <ac:spMk id="3" creationId="{AEFE4F66-FE66-CF43-EDAA-2746548BD5E2}"/>
          </ac:spMkLst>
        </pc:spChg>
        <pc:picChg chg="add">
          <ac:chgData name="NIMMO, Jennifer (CHILDREN &amp; FAMILY HEALTH DEVON)" userId="90673e38-60b8-4edc-a515-202f9b851f91" providerId="ADAL" clId="{4B6AB663-6E26-454C-82D9-FCE137C9C9D6}" dt="2026-08-27T12:52:09.475" v="1234" actId="22"/>
          <ac:picMkLst>
            <pc:docMk/>
            <pc:sldMk cId="1242473051" sldId="295"/>
            <ac:picMk id="5" creationId="{CFD75BA8-2044-27B5-20A5-05E82170B6FE}"/>
          </ac:picMkLst>
        </pc:picChg>
      </pc:sldChg>
      <pc:sldChg chg="modSp add mod">
        <pc:chgData name="NIMMO, Jennifer (CHILDREN &amp; FAMILY HEALTH DEVON)" userId="90673e38-60b8-4edc-a515-202f9b851f91" providerId="ADAL" clId="{4B6AB663-6E26-454C-82D9-FCE137C9C9D6}" dt="2026-08-27T11:46:33.060" v="687" actId="12"/>
        <pc:sldMkLst>
          <pc:docMk/>
          <pc:sldMk cId="2216558913" sldId="296"/>
        </pc:sldMkLst>
        <pc:spChg chg="mod">
          <ac:chgData name="NIMMO, Jennifer (CHILDREN &amp; FAMILY HEALTH DEVON)" userId="90673e38-60b8-4edc-a515-202f9b851f91" providerId="ADAL" clId="{4B6AB663-6E26-454C-82D9-FCE137C9C9D6}" dt="2026-08-27T11:45:23.819" v="660"/>
          <ac:spMkLst>
            <pc:docMk/>
            <pc:sldMk cId="2216558913" sldId="296"/>
            <ac:spMk id="2" creationId="{60838656-63A2-68D3-9B76-294436CEF6E3}"/>
          </ac:spMkLst>
        </pc:spChg>
        <pc:spChg chg="mod">
          <ac:chgData name="NIMMO, Jennifer (CHILDREN &amp; FAMILY HEALTH DEVON)" userId="90673e38-60b8-4edc-a515-202f9b851f91" providerId="ADAL" clId="{4B6AB663-6E26-454C-82D9-FCE137C9C9D6}" dt="2026-08-27T11:46:33.060" v="687" actId="12"/>
          <ac:spMkLst>
            <pc:docMk/>
            <pc:sldMk cId="2216558913" sldId="296"/>
            <ac:spMk id="3" creationId="{89E67A2D-D4C5-8837-242B-943AF9911CBC}"/>
          </ac:spMkLst>
        </pc:spChg>
      </pc:sldChg>
      <pc:sldChg chg="addSp delSp modSp add mod">
        <pc:chgData name="NIMMO, Jennifer (CHILDREN &amp; FAMILY HEALTH DEVON)" userId="90673e38-60b8-4edc-a515-202f9b851f91" providerId="ADAL" clId="{4B6AB663-6E26-454C-82D9-FCE137C9C9D6}" dt="2026-08-27T11:47:58.731" v="702" actId="22"/>
        <pc:sldMkLst>
          <pc:docMk/>
          <pc:sldMk cId="2152354458" sldId="297"/>
        </pc:sldMkLst>
        <pc:spChg chg="mod">
          <ac:chgData name="NIMMO, Jennifer (CHILDREN &amp; FAMILY HEALTH DEVON)" userId="90673e38-60b8-4edc-a515-202f9b851f91" providerId="ADAL" clId="{4B6AB663-6E26-454C-82D9-FCE137C9C9D6}" dt="2026-08-27T11:47:22.487" v="689"/>
          <ac:spMkLst>
            <pc:docMk/>
            <pc:sldMk cId="2152354458" sldId="297"/>
            <ac:spMk id="2" creationId="{E186BC76-16B4-49F8-C125-67C80ADDEBAA}"/>
          </ac:spMkLst>
        </pc:spChg>
        <pc:spChg chg="mod">
          <ac:chgData name="NIMMO, Jennifer (CHILDREN &amp; FAMILY HEALTH DEVON)" userId="90673e38-60b8-4edc-a515-202f9b851f91" providerId="ADAL" clId="{4B6AB663-6E26-454C-82D9-FCE137C9C9D6}" dt="2026-08-27T11:47:48.292" v="700" actId="113"/>
          <ac:spMkLst>
            <pc:docMk/>
            <pc:sldMk cId="2152354458" sldId="297"/>
            <ac:spMk id="3" creationId="{20EB8363-4D8E-705B-9E4A-8D62C82698FA}"/>
          </ac:spMkLst>
        </pc:spChg>
        <pc:spChg chg="add del">
          <ac:chgData name="NIMMO, Jennifer (CHILDREN &amp; FAMILY HEALTH DEVON)" userId="90673e38-60b8-4edc-a515-202f9b851f91" providerId="ADAL" clId="{4B6AB663-6E26-454C-82D9-FCE137C9C9D6}" dt="2026-08-27T11:47:58.731" v="702" actId="22"/>
          <ac:spMkLst>
            <pc:docMk/>
            <pc:sldMk cId="2152354458" sldId="297"/>
            <ac:spMk id="5" creationId="{0E20ABAD-EC70-0021-4B5C-7FEA71B6624F}"/>
          </ac:spMkLst>
        </pc:spChg>
      </pc:sldChg>
      <pc:sldChg chg="modSp add mod">
        <pc:chgData name="NIMMO, Jennifer (CHILDREN &amp; FAMILY HEALTH DEVON)" userId="90673e38-60b8-4edc-a515-202f9b851f91" providerId="ADAL" clId="{4B6AB663-6E26-454C-82D9-FCE137C9C9D6}" dt="2026-08-27T11:49:02.330" v="720" actId="14100"/>
        <pc:sldMkLst>
          <pc:docMk/>
          <pc:sldMk cId="601663028" sldId="298"/>
        </pc:sldMkLst>
        <pc:spChg chg="mod">
          <ac:chgData name="NIMMO, Jennifer (CHILDREN &amp; FAMILY HEALTH DEVON)" userId="90673e38-60b8-4edc-a515-202f9b851f91" providerId="ADAL" clId="{4B6AB663-6E26-454C-82D9-FCE137C9C9D6}" dt="2026-08-27T11:48:09.890" v="704"/>
          <ac:spMkLst>
            <pc:docMk/>
            <pc:sldMk cId="601663028" sldId="298"/>
            <ac:spMk id="2" creationId="{5706B9EE-BC89-A625-3D2B-A4A41F5A7BE9}"/>
          </ac:spMkLst>
        </pc:spChg>
        <pc:spChg chg="mod">
          <ac:chgData name="NIMMO, Jennifer (CHILDREN &amp; FAMILY HEALTH DEVON)" userId="90673e38-60b8-4edc-a515-202f9b851f91" providerId="ADAL" clId="{4B6AB663-6E26-454C-82D9-FCE137C9C9D6}" dt="2026-08-27T11:49:02.330" v="720" actId="14100"/>
          <ac:spMkLst>
            <pc:docMk/>
            <pc:sldMk cId="601663028" sldId="298"/>
            <ac:spMk id="3" creationId="{BB0A8966-D90A-11BA-53AE-0A2898122DE8}"/>
          </ac:spMkLst>
        </pc:spChg>
      </pc:sldChg>
      <pc:sldChg chg="add del">
        <pc:chgData name="NIMMO, Jennifer (CHILDREN &amp; FAMILY HEALTH DEVON)" userId="90673e38-60b8-4edc-a515-202f9b851f91" providerId="ADAL" clId="{4B6AB663-6E26-454C-82D9-FCE137C9C9D6}" dt="2026-08-27T12:52:01.394" v="1233" actId="47"/>
        <pc:sldMkLst>
          <pc:docMk/>
          <pc:sldMk cId="1645541997" sldId="299"/>
        </pc:sldMkLst>
      </pc:sldChg>
      <pc:sldChg chg="addSp modSp add mod">
        <pc:chgData name="NIMMO, Jennifer (CHILDREN &amp; FAMILY HEALTH DEVON)" userId="90673e38-60b8-4edc-a515-202f9b851f91" providerId="ADAL" clId="{4B6AB663-6E26-454C-82D9-FCE137C9C9D6}" dt="2026-08-27T11:53:51.066" v="738" actId="22"/>
        <pc:sldMkLst>
          <pc:docMk/>
          <pc:sldMk cId="1587030919" sldId="300"/>
        </pc:sldMkLst>
        <pc:spChg chg="mod">
          <ac:chgData name="NIMMO, Jennifer (CHILDREN &amp; FAMILY HEALTH DEVON)" userId="90673e38-60b8-4edc-a515-202f9b851f91" providerId="ADAL" clId="{4B6AB663-6E26-454C-82D9-FCE137C9C9D6}" dt="2026-08-27T11:50:22.882" v="723"/>
          <ac:spMkLst>
            <pc:docMk/>
            <pc:sldMk cId="1587030919" sldId="300"/>
            <ac:spMk id="2" creationId="{E0DCFEA4-043B-B106-5DE2-F7899FDD70D1}"/>
          </ac:spMkLst>
        </pc:spChg>
        <pc:spChg chg="mod">
          <ac:chgData name="NIMMO, Jennifer (CHILDREN &amp; FAMILY HEALTH DEVON)" userId="90673e38-60b8-4edc-a515-202f9b851f91" providerId="ADAL" clId="{4B6AB663-6E26-454C-82D9-FCE137C9C9D6}" dt="2026-08-27T11:53:50.567" v="737" actId="14100"/>
          <ac:spMkLst>
            <pc:docMk/>
            <pc:sldMk cId="1587030919" sldId="300"/>
            <ac:spMk id="3" creationId="{CA5609D8-3716-0253-B3EC-20C249DE24AD}"/>
          </ac:spMkLst>
        </pc:spChg>
        <pc:picChg chg="add">
          <ac:chgData name="NIMMO, Jennifer (CHILDREN &amp; FAMILY HEALTH DEVON)" userId="90673e38-60b8-4edc-a515-202f9b851f91" providerId="ADAL" clId="{4B6AB663-6E26-454C-82D9-FCE137C9C9D6}" dt="2026-08-27T11:53:51.066" v="738" actId="22"/>
          <ac:picMkLst>
            <pc:docMk/>
            <pc:sldMk cId="1587030919" sldId="300"/>
            <ac:picMk id="5" creationId="{C29C55BF-8B22-17FC-65BB-176A6209DF71}"/>
          </ac:picMkLst>
        </pc:picChg>
      </pc:sldChg>
      <pc:sldChg chg="delSp modSp add mod">
        <pc:chgData name="NIMMO, Jennifer (CHILDREN &amp; FAMILY HEALTH DEVON)" userId="90673e38-60b8-4edc-a515-202f9b851f91" providerId="ADAL" clId="{4B6AB663-6E26-454C-82D9-FCE137C9C9D6}" dt="2026-08-27T11:56:37.066" v="780" actId="113"/>
        <pc:sldMkLst>
          <pc:docMk/>
          <pc:sldMk cId="3193543304" sldId="301"/>
        </pc:sldMkLst>
        <pc:spChg chg="mod">
          <ac:chgData name="NIMMO, Jennifer (CHILDREN &amp; FAMILY HEALTH DEVON)" userId="90673e38-60b8-4edc-a515-202f9b851f91" providerId="ADAL" clId="{4B6AB663-6E26-454C-82D9-FCE137C9C9D6}" dt="2026-08-27T11:55:36.783" v="750" actId="1076"/>
          <ac:spMkLst>
            <pc:docMk/>
            <pc:sldMk cId="3193543304" sldId="301"/>
            <ac:spMk id="2" creationId="{3384F200-5C74-A6A6-571C-9F3452A218C5}"/>
          </ac:spMkLst>
        </pc:spChg>
        <pc:spChg chg="mod">
          <ac:chgData name="NIMMO, Jennifer (CHILDREN &amp; FAMILY HEALTH DEVON)" userId="90673e38-60b8-4edc-a515-202f9b851f91" providerId="ADAL" clId="{4B6AB663-6E26-454C-82D9-FCE137C9C9D6}" dt="2026-08-27T11:56:37.066" v="780" actId="113"/>
          <ac:spMkLst>
            <pc:docMk/>
            <pc:sldMk cId="3193543304" sldId="301"/>
            <ac:spMk id="3" creationId="{F10CB3FE-2B21-10C9-700F-8AD7C7344948}"/>
          </ac:spMkLst>
        </pc:spChg>
        <pc:picChg chg="del">
          <ac:chgData name="NIMMO, Jennifer (CHILDREN &amp; FAMILY HEALTH DEVON)" userId="90673e38-60b8-4edc-a515-202f9b851f91" providerId="ADAL" clId="{4B6AB663-6E26-454C-82D9-FCE137C9C9D6}" dt="2026-08-27T11:54:19.042" v="741" actId="478"/>
          <ac:picMkLst>
            <pc:docMk/>
            <pc:sldMk cId="3193543304" sldId="301"/>
            <ac:picMk id="5" creationId="{0EBC3D47-CF3D-0F6B-A3BA-B2B9410BBF87}"/>
          </ac:picMkLst>
        </pc:picChg>
      </pc:sldChg>
      <pc:sldChg chg="modSp add mod ord">
        <pc:chgData name="NIMMO, Jennifer (CHILDREN &amp; FAMILY HEALTH DEVON)" userId="90673e38-60b8-4edc-a515-202f9b851f91" providerId="ADAL" clId="{4B6AB663-6E26-454C-82D9-FCE137C9C9D6}" dt="2026-08-27T12:00:08.898" v="801"/>
        <pc:sldMkLst>
          <pc:docMk/>
          <pc:sldMk cId="651848769" sldId="302"/>
        </pc:sldMkLst>
        <pc:spChg chg="mod">
          <ac:chgData name="NIMMO, Jennifer (CHILDREN &amp; FAMILY HEALTH DEVON)" userId="90673e38-60b8-4edc-a515-202f9b851f91" providerId="ADAL" clId="{4B6AB663-6E26-454C-82D9-FCE137C9C9D6}" dt="2026-08-27T11:56:14.009" v="767" actId="12"/>
          <ac:spMkLst>
            <pc:docMk/>
            <pc:sldMk cId="651848769" sldId="302"/>
            <ac:spMk id="3" creationId="{F8E4A897-F03D-43B1-806D-1A94943E9CAA}"/>
          </ac:spMkLst>
        </pc:spChg>
      </pc:sldChg>
      <pc:sldChg chg="modSp add mod">
        <pc:chgData name="NIMMO, Jennifer (CHILDREN &amp; FAMILY HEALTH DEVON)" userId="90673e38-60b8-4edc-a515-202f9b851f91" providerId="ADAL" clId="{4B6AB663-6E26-454C-82D9-FCE137C9C9D6}" dt="2026-08-27T11:59:15.562" v="799" actId="12"/>
        <pc:sldMkLst>
          <pc:docMk/>
          <pc:sldMk cId="3500484475" sldId="303"/>
        </pc:sldMkLst>
        <pc:spChg chg="mod">
          <ac:chgData name="NIMMO, Jennifer (CHILDREN &amp; FAMILY HEALTH DEVON)" userId="90673e38-60b8-4edc-a515-202f9b851f91" providerId="ADAL" clId="{4B6AB663-6E26-454C-82D9-FCE137C9C9D6}" dt="2026-08-27T11:58:18.334" v="782"/>
          <ac:spMkLst>
            <pc:docMk/>
            <pc:sldMk cId="3500484475" sldId="303"/>
            <ac:spMk id="2" creationId="{CEA81680-A5AD-8535-4B2C-12FBA7EDCFBF}"/>
          </ac:spMkLst>
        </pc:spChg>
        <pc:spChg chg="mod">
          <ac:chgData name="NIMMO, Jennifer (CHILDREN &amp; FAMILY HEALTH DEVON)" userId="90673e38-60b8-4edc-a515-202f9b851f91" providerId="ADAL" clId="{4B6AB663-6E26-454C-82D9-FCE137C9C9D6}" dt="2026-08-27T11:59:15.562" v="799" actId="12"/>
          <ac:spMkLst>
            <pc:docMk/>
            <pc:sldMk cId="3500484475" sldId="303"/>
            <ac:spMk id="3" creationId="{A5CC2312-9732-CE61-97A0-C0A0ACF8E376}"/>
          </ac:spMkLst>
        </pc:spChg>
      </pc:sldChg>
      <pc:sldChg chg="modSp add del mod">
        <pc:chgData name="NIMMO, Jennifer (CHILDREN &amp; FAMILY HEALTH DEVON)" userId="90673e38-60b8-4edc-a515-202f9b851f91" providerId="ADAL" clId="{4B6AB663-6E26-454C-82D9-FCE137C9C9D6}" dt="2026-08-27T12:51:40.259" v="1230" actId="47"/>
        <pc:sldMkLst>
          <pc:docMk/>
          <pc:sldMk cId="4070871112" sldId="304"/>
        </pc:sldMkLst>
        <pc:spChg chg="mod">
          <ac:chgData name="NIMMO, Jennifer (CHILDREN &amp; FAMILY HEALTH DEVON)" userId="90673e38-60b8-4edc-a515-202f9b851f91" providerId="ADAL" clId="{4B6AB663-6E26-454C-82D9-FCE137C9C9D6}" dt="2026-08-27T12:26:11.601" v="804"/>
          <ac:spMkLst>
            <pc:docMk/>
            <pc:sldMk cId="4070871112" sldId="304"/>
            <ac:spMk id="2" creationId="{873E5F36-0F65-D3A7-462A-4E8C96DB49A6}"/>
          </ac:spMkLst>
        </pc:spChg>
      </pc:sldChg>
      <pc:sldChg chg="modSp add mod">
        <pc:chgData name="NIMMO, Jennifer (CHILDREN &amp; FAMILY HEALTH DEVON)" userId="90673e38-60b8-4edc-a515-202f9b851f91" providerId="ADAL" clId="{4B6AB663-6E26-454C-82D9-FCE137C9C9D6}" dt="2026-08-27T12:27:29.105" v="826" actId="12"/>
        <pc:sldMkLst>
          <pc:docMk/>
          <pc:sldMk cId="4039579317" sldId="305"/>
        </pc:sldMkLst>
        <pc:spChg chg="mod">
          <ac:chgData name="NIMMO, Jennifer (CHILDREN &amp; FAMILY HEALTH DEVON)" userId="90673e38-60b8-4edc-a515-202f9b851f91" providerId="ADAL" clId="{4B6AB663-6E26-454C-82D9-FCE137C9C9D6}" dt="2026-08-27T12:26:48.806" v="809"/>
          <ac:spMkLst>
            <pc:docMk/>
            <pc:sldMk cId="4039579317" sldId="305"/>
            <ac:spMk id="2" creationId="{4B4856DE-35A3-7F78-45B7-AA6103C0F486}"/>
          </ac:spMkLst>
        </pc:spChg>
        <pc:spChg chg="mod">
          <ac:chgData name="NIMMO, Jennifer (CHILDREN &amp; FAMILY HEALTH DEVON)" userId="90673e38-60b8-4edc-a515-202f9b851f91" providerId="ADAL" clId="{4B6AB663-6E26-454C-82D9-FCE137C9C9D6}" dt="2026-08-27T12:27:29.105" v="826" actId="12"/>
          <ac:spMkLst>
            <pc:docMk/>
            <pc:sldMk cId="4039579317" sldId="305"/>
            <ac:spMk id="3" creationId="{7FFDFFF5-2598-027A-B708-5E02CB220604}"/>
          </ac:spMkLst>
        </pc:spChg>
      </pc:sldChg>
      <pc:sldChg chg="addSp delSp modSp add mod">
        <pc:chgData name="NIMMO, Jennifer (CHILDREN &amp; FAMILY HEALTH DEVON)" userId="90673e38-60b8-4edc-a515-202f9b851f91" providerId="ADAL" clId="{4B6AB663-6E26-454C-82D9-FCE137C9C9D6}" dt="2026-08-27T12:29:16.103" v="854" actId="22"/>
        <pc:sldMkLst>
          <pc:docMk/>
          <pc:sldMk cId="195247564" sldId="306"/>
        </pc:sldMkLst>
        <pc:spChg chg="mod">
          <ac:chgData name="NIMMO, Jennifer (CHILDREN &amp; FAMILY HEALTH DEVON)" userId="90673e38-60b8-4edc-a515-202f9b851f91" providerId="ADAL" clId="{4B6AB663-6E26-454C-82D9-FCE137C9C9D6}" dt="2026-08-27T12:29:03.316" v="852" actId="1076"/>
          <ac:spMkLst>
            <pc:docMk/>
            <pc:sldMk cId="195247564" sldId="306"/>
            <ac:spMk id="3" creationId="{386EDC0D-A113-A25E-CD32-0816384A1B06}"/>
          </ac:spMkLst>
        </pc:spChg>
        <pc:spChg chg="add del">
          <ac:chgData name="NIMMO, Jennifer (CHILDREN &amp; FAMILY HEALTH DEVON)" userId="90673e38-60b8-4edc-a515-202f9b851f91" providerId="ADAL" clId="{4B6AB663-6E26-454C-82D9-FCE137C9C9D6}" dt="2026-08-27T12:29:16.103" v="854" actId="22"/>
          <ac:spMkLst>
            <pc:docMk/>
            <pc:sldMk cId="195247564" sldId="306"/>
            <ac:spMk id="5" creationId="{7456C899-209B-0AD8-4CD7-AFE51F386F9C}"/>
          </ac:spMkLst>
        </pc:spChg>
        <pc:picChg chg="mod">
          <ac:chgData name="NIMMO, Jennifer (CHILDREN &amp; FAMILY HEALTH DEVON)" userId="90673e38-60b8-4edc-a515-202f9b851f91" providerId="ADAL" clId="{4B6AB663-6E26-454C-82D9-FCE137C9C9D6}" dt="2026-08-27T12:28:43.151" v="846" actId="1076"/>
          <ac:picMkLst>
            <pc:docMk/>
            <pc:sldMk cId="195247564" sldId="306"/>
            <ac:picMk id="6" creationId="{1562CDC5-7506-E540-097B-615D18F6911D}"/>
          </ac:picMkLst>
        </pc:picChg>
      </pc:sldChg>
      <pc:sldChg chg="addSp modSp add mod">
        <pc:chgData name="NIMMO, Jennifer (CHILDREN &amp; FAMILY HEALTH DEVON)" userId="90673e38-60b8-4edc-a515-202f9b851f91" providerId="ADAL" clId="{4B6AB663-6E26-454C-82D9-FCE137C9C9D6}" dt="2026-08-27T12:51:27.550" v="1229" actId="14100"/>
        <pc:sldMkLst>
          <pc:docMk/>
          <pc:sldMk cId="428661923" sldId="307"/>
        </pc:sldMkLst>
        <pc:spChg chg="mod">
          <ac:chgData name="NIMMO, Jennifer (CHILDREN &amp; FAMILY HEALTH DEVON)" userId="90673e38-60b8-4edc-a515-202f9b851f91" providerId="ADAL" clId="{4B6AB663-6E26-454C-82D9-FCE137C9C9D6}" dt="2026-08-27T12:29:28.157" v="856"/>
          <ac:spMkLst>
            <pc:docMk/>
            <pc:sldMk cId="428661923" sldId="307"/>
            <ac:spMk id="2" creationId="{47B9BFCB-BF23-A518-BEFB-01291A910BCC}"/>
          </ac:spMkLst>
        </pc:spChg>
        <pc:spChg chg="mod">
          <ac:chgData name="NIMMO, Jennifer (CHILDREN &amp; FAMILY HEALTH DEVON)" userId="90673e38-60b8-4edc-a515-202f9b851f91" providerId="ADAL" clId="{4B6AB663-6E26-454C-82D9-FCE137C9C9D6}" dt="2026-08-27T12:51:27.550" v="1229" actId="14100"/>
          <ac:spMkLst>
            <pc:docMk/>
            <pc:sldMk cId="428661923" sldId="307"/>
            <ac:spMk id="3" creationId="{A129C71A-455F-E85B-C0EF-FFA33E78507E}"/>
          </ac:spMkLst>
        </pc:spChg>
        <pc:picChg chg="add">
          <ac:chgData name="NIMMO, Jennifer (CHILDREN &amp; FAMILY HEALTH DEVON)" userId="90673e38-60b8-4edc-a515-202f9b851f91" providerId="ADAL" clId="{4B6AB663-6E26-454C-82D9-FCE137C9C9D6}" dt="2026-08-27T12:51:24.532" v="1228" actId="22"/>
          <ac:picMkLst>
            <pc:docMk/>
            <pc:sldMk cId="428661923" sldId="307"/>
            <ac:picMk id="5" creationId="{EFBE77C2-6C6B-9895-494E-A36B34F3A3FD}"/>
          </ac:picMkLst>
        </pc:picChg>
      </pc:sldChg>
      <pc:sldChg chg="modSp add mod">
        <pc:chgData name="NIMMO, Jennifer (CHILDREN &amp; FAMILY HEALTH DEVON)" userId="90673e38-60b8-4edc-a515-202f9b851f91" providerId="ADAL" clId="{4B6AB663-6E26-454C-82D9-FCE137C9C9D6}" dt="2026-08-27T12:31:12.873" v="875" actId="12"/>
        <pc:sldMkLst>
          <pc:docMk/>
          <pc:sldMk cId="1245281312" sldId="308"/>
        </pc:sldMkLst>
        <pc:spChg chg="mod">
          <ac:chgData name="NIMMO, Jennifer (CHILDREN &amp; FAMILY HEALTH DEVON)" userId="90673e38-60b8-4edc-a515-202f9b851f91" providerId="ADAL" clId="{4B6AB663-6E26-454C-82D9-FCE137C9C9D6}" dt="2026-08-27T12:31:12.873" v="875" actId="12"/>
          <ac:spMkLst>
            <pc:docMk/>
            <pc:sldMk cId="1245281312" sldId="308"/>
            <ac:spMk id="3" creationId="{50AD233F-0EDA-7927-498F-AC9B8453BFA0}"/>
          </ac:spMkLst>
        </pc:spChg>
      </pc:sldChg>
      <pc:sldChg chg="modSp add mod">
        <pc:chgData name="NIMMO, Jennifer (CHILDREN &amp; FAMILY HEALTH DEVON)" userId="90673e38-60b8-4edc-a515-202f9b851f91" providerId="ADAL" clId="{4B6AB663-6E26-454C-82D9-FCE137C9C9D6}" dt="2026-08-27T12:32:11.436" v="883" actId="113"/>
        <pc:sldMkLst>
          <pc:docMk/>
          <pc:sldMk cId="3461802439" sldId="309"/>
        </pc:sldMkLst>
        <pc:spChg chg="mod">
          <ac:chgData name="NIMMO, Jennifer (CHILDREN &amp; FAMILY HEALTH DEVON)" userId="90673e38-60b8-4edc-a515-202f9b851f91" providerId="ADAL" clId="{4B6AB663-6E26-454C-82D9-FCE137C9C9D6}" dt="2026-08-27T12:31:49.485" v="877"/>
          <ac:spMkLst>
            <pc:docMk/>
            <pc:sldMk cId="3461802439" sldId="309"/>
            <ac:spMk id="2" creationId="{9DDB9B1B-1A53-F557-F0E8-380E4219227D}"/>
          </ac:spMkLst>
        </pc:spChg>
        <pc:spChg chg="mod">
          <ac:chgData name="NIMMO, Jennifer (CHILDREN &amp; FAMILY HEALTH DEVON)" userId="90673e38-60b8-4edc-a515-202f9b851f91" providerId="ADAL" clId="{4B6AB663-6E26-454C-82D9-FCE137C9C9D6}" dt="2026-08-27T12:32:11.436" v="883" actId="113"/>
          <ac:spMkLst>
            <pc:docMk/>
            <pc:sldMk cId="3461802439" sldId="309"/>
            <ac:spMk id="3" creationId="{B48F15B4-B342-71D3-CA04-478A2788C197}"/>
          </ac:spMkLst>
        </pc:spChg>
      </pc:sldChg>
      <pc:sldChg chg="addSp modSp add mod">
        <pc:chgData name="NIMMO, Jennifer (CHILDREN &amp; FAMILY HEALTH DEVON)" userId="90673e38-60b8-4edc-a515-202f9b851f91" providerId="ADAL" clId="{4B6AB663-6E26-454C-82D9-FCE137C9C9D6}" dt="2026-08-27T12:51:13.313" v="1227" actId="1076"/>
        <pc:sldMkLst>
          <pc:docMk/>
          <pc:sldMk cId="1558657941" sldId="310"/>
        </pc:sldMkLst>
        <pc:spChg chg="mod">
          <ac:chgData name="NIMMO, Jennifer (CHILDREN &amp; FAMILY HEALTH DEVON)" userId="90673e38-60b8-4edc-a515-202f9b851f91" providerId="ADAL" clId="{4B6AB663-6E26-454C-82D9-FCE137C9C9D6}" dt="2026-08-27T12:32:26.073" v="885"/>
          <ac:spMkLst>
            <pc:docMk/>
            <pc:sldMk cId="1558657941" sldId="310"/>
            <ac:spMk id="2" creationId="{165286A3-B112-F90B-95D0-91302329F6EB}"/>
          </ac:spMkLst>
        </pc:spChg>
        <pc:spChg chg="mod">
          <ac:chgData name="NIMMO, Jennifer (CHILDREN &amp; FAMILY HEALTH DEVON)" userId="90673e38-60b8-4edc-a515-202f9b851f91" providerId="ADAL" clId="{4B6AB663-6E26-454C-82D9-FCE137C9C9D6}" dt="2026-08-27T12:32:43.706" v="897" actId="12"/>
          <ac:spMkLst>
            <pc:docMk/>
            <pc:sldMk cId="1558657941" sldId="310"/>
            <ac:spMk id="3" creationId="{7DFDD6AA-F1BC-2500-4D7E-9544DFAA9B76}"/>
          </ac:spMkLst>
        </pc:spChg>
        <pc:picChg chg="add mod">
          <ac:chgData name="NIMMO, Jennifer (CHILDREN &amp; FAMILY HEALTH DEVON)" userId="90673e38-60b8-4edc-a515-202f9b851f91" providerId="ADAL" clId="{4B6AB663-6E26-454C-82D9-FCE137C9C9D6}" dt="2026-08-27T12:51:13.313" v="1227" actId="1076"/>
          <ac:picMkLst>
            <pc:docMk/>
            <pc:sldMk cId="1558657941" sldId="310"/>
            <ac:picMk id="5" creationId="{09148C5E-719D-E5B3-9251-4D399778BDA3}"/>
          </ac:picMkLst>
        </pc:picChg>
      </pc:sldChg>
      <pc:sldChg chg="addSp delSp modSp add mod">
        <pc:chgData name="NIMMO, Jennifer (CHILDREN &amp; FAMILY HEALTH DEVON)" userId="90673e38-60b8-4edc-a515-202f9b851f91" providerId="ADAL" clId="{4B6AB663-6E26-454C-82D9-FCE137C9C9D6}" dt="2026-08-27T12:51:00.307" v="1224" actId="1076"/>
        <pc:sldMkLst>
          <pc:docMk/>
          <pc:sldMk cId="3733652604" sldId="311"/>
        </pc:sldMkLst>
        <pc:spChg chg="mod">
          <ac:chgData name="NIMMO, Jennifer (CHILDREN &amp; FAMILY HEALTH DEVON)" userId="90673e38-60b8-4edc-a515-202f9b851f91" providerId="ADAL" clId="{4B6AB663-6E26-454C-82D9-FCE137C9C9D6}" dt="2026-08-27T12:32:56.482" v="899"/>
          <ac:spMkLst>
            <pc:docMk/>
            <pc:sldMk cId="3733652604" sldId="311"/>
            <ac:spMk id="2" creationId="{CF7126C1-58D8-BEEC-0137-5678501C2F19}"/>
          </ac:spMkLst>
        </pc:spChg>
        <pc:spChg chg="add del mod">
          <ac:chgData name="NIMMO, Jennifer (CHILDREN &amp; FAMILY HEALTH DEVON)" userId="90673e38-60b8-4edc-a515-202f9b851f91" providerId="ADAL" clId="{4B6AB663-6E26-454C-82D9-FCE137C9C9D6}" dt="2026-08-27T12:33:15.128" v="913" actId="12"/>
          <ac:spMkLst>
            <pc:docMk/>
            <pc:sldMk cId="3733652604" sldId="311"/>
            <ac:spMk id="3" creationId="{83993850-AE6E-A06D-9464-AD6C1D08BC27}"/>
          </ac:spMkLst>
        </pc:spChg>
        <pc:spChg chg="add del mod">
          <ac:chgData name="NIMMO, Jennifer (CHILDREN &amp; FAMILY HEALTH DEVON)" userId="90673e38-60b8-4edc-a515-202f9b851f91" providerId="ADAL" clId="{4B6AB663-6E26-454C-82D9-FCE137C9C9D6}" dt="2026-08-27T12:33:06.628" v="902" actId="478"/>
          <ac:spMkLst>
            <pc:docMk/>
            <pc:sldMk cId="3733652604" sldId="311"/>
            <ac:spMk id="5" creationId="{062676BD-0095-AA79-B974-929E491FC5B5}"/>
          </ac:spMkLst>
        </pc:spChg>
        <pc:picChg chg="add mod">
          <ac:chgData name="NIMMO, Jennifer (CHILDREN &amp; FAMILY HEALTH DEVON)" userId="90673e38-60b8-4edc-a515-202f9b851f91" providerId="ADAL" clId="{4B6AB663-6E26-454C-82D9-FCE137C9C9D6}" dt="2026-08-27T12:51:00.307" v="1224" actId="1076"/>
          <ac:picMkLst>
            <pc:docMk/>
            <pc:sldMk cId="3733652604" sldId="311"/>
            <ac:picMk id="8" creationId="{DEEE1860-85B7-96F5-5B8C-FDE57C886409}"/>
          </ac:picMkLst>
        </pc:picChg>
      </pc:sldChg>
      <pc:sldChg chg="addSp delSp modSp add mod">
        <pc:chgData name="NIMMO, Jennifer (CHILDREN &amp; FAMILY HEALTH DEVON)" userId="90673e38-60b8-4edc-a515-202f9b851f91" providerId="ADAL" clId="{4B6AB663-6E26-454C-82D9-FCE137C9C9D6}" dt="2026-08-27T12:34:17.782" v="951" actId="12"/>
        <pc:sldMkLst>
          <pc:docMk/>
          <pc:sldMk cId="2472543453" sldId="312"/>
        </pc:sldMkLst>
        <pc:spChg chg="mod">
          <ac:chgData name="NIMMO, Jennifer (CHILDREN &amp; FAMILY HEALTH DEVON)" userId="90673e38-60b8-4edc-a515-202f9b851f91" providerId="ADAL" clId="{4B6AB663-6E26-454C-82D9-FCE137C9C9D6}" dt="2026-08-27T12:33:29.908" v="916" actId="1076"/>
          <ac:spMkLst>
            <pc:docMk/>
            <pc:sldMk cId="2472543453" sldId="312"/>
            <ac:spMk id="2" creationId="{4D9B5E79-0E7F-38B7-7F7D-0793A53E3ADB}"/>
          </ac:spMkLst>
        </pc:spChg>
        <pc:spChg chg="add del mod">
          <ac:chgData name="NIMMO, Jennifer (CHILDREN &amp; FAMILY HEALTH DEVON)" userId="90673e38-60b8-4edc-a515-202f9b851f91" providerId="ADAL" clId="{4B6AB663-6E26-454C-82D9-FCE137C9C9D6}" dt="2026-08-27T12:34:17.782" v="951" actId="12"/>
          <ac:spMkLst>
            <pc:docMk/>
            <pc:sldMk cId="2472543453" sldId="312"/>
            <ac:spMk id="3" creationId="{89B00B84-5765-6047-432D-4364CE1A4BC2}"/>
          </ac:spMkLst>
        </pc:spChg>
        <pc:spChg chg="add del mod">
          <ac:chgData name="NIMMO, Jennifer (CHILDREN &amp; FAMILY HEALTH DEVON)" userId="90673e38-60b8-4edc-a515-202f9b851f91" providerId="ADAL" clId="{4B6AB663-6E26-454C-82D9-FCE137C9C9D6}" dt="2026-08-27T12:33:43.385" v="919" actId="478"/>
          <ac:spMkLst>
            <pc:docMk/>
            <pc:sldMk cId="2472543453" sldId="312"/>
            <ac:spMk id="5" creationId="{1B130552-BEE6-3DC7-5707-CF7F386D9C5C}"/>
          </ac:spMkLst>
        </pc:spChg>
      </pc:sldChg>
      <pc:sldChg chg="addSp modSp add mod">
        <pc:chgData name="NIMMO, Jennifer (CHILDREN &amp; FAMILY HEALTH DEVON)" userId="90673e38-60b8-4edc-a515-202f9b851f91" providerId="ADAL" clId="{4B6AB663-6E26-454C-82D9-FCE137C9C9D6}" dt="2026-08-27T12:50:31.019" v="1221" actId="1076"/>
        <pc:sldMkLst>
          <pc:docMk/>
          <pc:sldMk cId="873832469" sldId="313"/>
        </pc:sldMkLst>
        <pc:spChg chg="mod">
          <ac:chgData name="NIMMO, Jennifer (CHILDREN &amp; FAMILY HEALTH DEVON)" userId="90673e38-60b8-4edc-a515-202f9b851f91" providerId="ADAL" clId="{4B6AB663-6E26-454C-82D9-FCE137C9C9D6}" dt="2026-08-27T12:34:29.277" v="953"/>
          <ac:spMkLst>
            <pc:docMk/>
            <pc:sldMk cId="873832469" sldId="313"/>
            <ac:spMk id="2" creationId="{391FC143-9076-BEB6-C35F-5E26E9DA2BEB}"/>
          </ac:spMkLst>
        </pc:spChg>
        <pc:spChg chg="mod">
          <ac:chgData name="NIMMO, Jennifer (CHILDREN &amp; FAMILY HEALTH DEVON)" userId="90673e38-60b8-4edc-a515-202f9b851f91" providerId="ADAL" clId="{4B6AB663-6E26-454C-82D9-FCE137C9C9D6}" dt="2026-08-27T12:34:56.841" v="969" actId="12"/>
          <ac:spMkLst>
            <pc:docMk/>
            <pc:sldMk cId="873832469" sldId="313"/>
            <ac:spMk id="3" creationId="{4E9683AD-854D-C302-B8EC-7E98ABABCDE3}"/>
          </ac:spMkLst>
        </pc:spChg>
        <pc:picChg chg="add mod">
          <ac:chgData name="NIMMO, Jennifer (CHILDREN &amp; FAMILY HEALTH DEVON)" userId="90673e38-60b8-4edc-a515-202f9b851f91" providerId="ADAL" clId="{4B6AB663-6E26-454C-82D9-FCE137C9C9D6}" dt="2026-08-27T12:50:31.019" v="1221" actId="1076"/>
          <ac:picMkLst>
            <pc:docMk/>
            <pc:sldMk cId="873832469" sldId="313"/>
            <ac:picMk id="5" creationId="{7B87E52D-EA58-BB27-F2C8-42FDD73AC39B}"/>
          </ac:picMkLst>
        </pc:picChg>
      </pc:sldChg>
      <pc:sldChg chg="delSp modSp add mod">
        <pc:chgData name="NIMMO, Jennifer (CHILDREN &amp; FAMILY HEALTH DEVON)" userId="90673e38-60b8-4edc-a515-202f9b851f91" providerId="ADAL" clId="{4B6AB663-6E26-454C-82D9-FCE137C9C9D6}" dt="2026-08-27T12:37:32.724" v="1005" actId="478"/>
        <pc:sldMkLst>
          <pc:docMk/>
          <pc:sldMk cId="1724862314" sldId="314"/>
        </pc:sldMkLst>
        <pc:spChg chg="mod">
          <ac:chgData name="NIMMO, Jennifer (CHILDREN &amp; FAMILY HEALTH DEVON)" userId="90673e38-60b8-4edc-a515-202f9b851f91" providerId="ADAL" clId="{4B6AB663-6E26-454C-82D9-FCE137C9C9D6}" dt="2026-08-27T12:37:00.004" v="1004" actId="1076"/>
          <ac:spMkLst>
            <pc:docMk/>
            <pc:sldMk cId="1724862314" sldId="314"/>
            <ac:spMk id="3" creationId="{6E07E381-D9F7-70E9-877A-9BAF605FE11A}"/>
          </ac:spMkLst>
        </pc:spChg>
        <pc:picChg chg="del mod">
          <ac:chgData name="NIMMO, Jennifer (CHILDREN &amp; FAMILY HEALTH DEVON)" userId="90673e38-60b8-4edc-a515-202f9b851f91" providerId="ADAL" clId="{4B6AB663-6E26-454C-82D9-FCE137C9C9D6}" dt="2026-08-27T12:37:32.724" v="1005" actId="478"/>
          <ac:picMkLst>
            <pc:docMk/>
            <pc:sldMk cId="1724862314" sldId="314"/>
            <ac:picMk id="6" creationId="{2BAF9B98-707D-082B-D397-E0E292261B5A}"/>
          </ac:picMkLst>
        </pc:picChg>
      </pc:sldChg>
      <pc:sldChg chg="addSp modSp add mod">
        <pc:chgData name="NIMMO, Jennifer (CHILDREN &amp; FAMILY HEALTH DEVON)" userId="90673e38-60b8-4edc-a515-202f9b851f91" providerId="ADAL" clId="{4B6AB663-6E26-454C-82D9-FCE137C9C9D6}" dt="2026-08-27T12:50:13.599" v="1218" actId="1076"/>
        <pc:sldMkLst>
          <pc:docMk/>
          <pc:sldMk cId="1926923790" sldId="315"/>
        </pc:sldMkLst>
        <pc:spChg chg="mod">
          <ac:chgData name="NIMMO, Jennifer (CHILDREN &amp; FAMILY HEALTH DEVON)" userId="90673e38-60b8-4edc-a515-202f9b851f91" providerId="ADAL" clId="{4B6AB663-6E26-454C-82D9-FCE137C9C9D6}" dt="2026-08-27T12:37:50.803" v="1007"/>
          <ac:spMkLst>
            <pc:docMk/>
            <pc:sldMk cId="1926923790" sldId="315"/>
            <ac:spMk id="2" creationId="{E06E2F55-38F2-4470-5C5A-91FB125476D0}"/>
          </ac:spMkLst>
        </pc:spChg>
        <pc:spChg chg="mod">
          <ac:chgData name="NIMMO, Jennifer (CHILDREN &amp; FAMILY HEALTH DEVON)" userId="90673e38-60b8-4edc-a515-202f9b851f91" providerId="ADAL" clId="{4B6AB663-6E26-454C-82D9-FCE137C9C9D6}" dt="2026-08-27T12:38:23.998" v="1016" actId="12"/>
          <ac:spMkLst>
            <pc:docMk/>
            <pc:sldMk cId="1926923790" sldId="315"/>
            <ac:spMk id="3" creationId="{45DCA95E-E4B4-FA09-9C4F-C60DC05062A3}"/>
          </ac:spMkLst>
        </pc:spChg>
        <pc:picChg chg="add mod">
          <ac:chgData name="NIMMO, Jennifer (CHILDREN &amp; FAMILY HEALTH DEVON)" userId="90673e38-60b8-4edc-a515-202f9b851f91" providerId="ADAL" clId="{4B6AB663-6E26-454C-82D9-FCE137C9C9D6}" dt="2026-08-27T12:50:13.599" v="1218" actId="1076"/>
          <ac:picMkLst>
            <pc:docMk/>
            <pc:sldMk cId="1926923790" sldId="315"/>
            <ac:picMk id="5" creationId="{04D8B880-455B-FED9-3D81-EAF6B48774CB}"/>
          </ac:picMkLst>
        </pc:picChg>
      </pc:sldChg>
      <pc:sldChg chg="addSp delSp modSp add mod">
        <pc:chgData name="NIMMO, Jennifer (CHILDREN &amp; FAMILY HEALTH DEVON)" userId="90673e38-60b8-4edc-a515-202f9b851f91" providerId="ADAL" clId="{4B6AB663-6E26-454C-82D9-FCE137C9C9D6}" dt="2026-08-27T12:40:01.965" v="1053" actId="22"/>
        <pc:sldMkLst>
          <pc:docMk/>
          <pc:sldMk cId="3541122465" sldId="316"/>
        </pc:sldMkLst>
        <pc:spChg chg="mod">
          <ac:chgData name="NIMMO, Jennifer (CHILDREN &amp; FAMILY HEALTH DEVON)" userId="90673e38-60b8-4edc-a515-202f9b851f91" providerId="ADAL" clId="{4B6AB663-6E26-454C-82D9-FCE137C9C9D6}" dt="2026-08-27T12:38:38.263" v="1018"/>
          <ac:spMkLst>
            <pc:docMk/>
            <pc:sldMk cId="3541122465" sldId="316"/>
            <ac:spMk id="2" creationId="{7EA61339-72BB-B318-C370-530E6FA27325}"/>
          </ac:spMkLst>
        </pc:spChg>
        <pc:spChg chg="mod">
          <ac:chgData name="NIMMO, Jennifer (CHILDREN &amp; FAMILY HEALTH DEVON)" userId="90673e38-60b8-4edc-a515-202f9b851f91" providerId="ADAL" clId="{4B6AB663-6E26-454C-82D9-FCE137C9C9D6}" dt="2026-08-27T12:39:56.517" v="1051" actId="14100"/>
          <ac:spMkLst>
            <pc:docMk/>
            <pc:sldMk cId="3541122465" sldId="316"/>
            <ac:spMk id="3" creationId="{90C0E3BF-B3C3-811A-3083-73975BB52ECF}"/>
          </ac:spMkLst>
        </pc:spChg>
        <pc:spChg chg="add del">
          <ac:chgData name="NIMMO, Jennifer (CHILDREN &amp; FAMILY HEALTH DEVON)" userId="90673e38-60b8-4edc-a515-202f9b851f91" providerId="ADAL" clId="{4B6AB663-6E26-454C-82D9-FCE137C9C9D6}" dt="2026-08-27T12:40:01.965" v="1053" actId="22"/>
          <ac:spMkLst>
            <pc:docMk/>
            <pc:sldMk cId="3541122465" sldId="316"/>
            <ac:spMk id="5" creationId="{62590AFC-2E8B-ECEF-AF88-790111B1DF85}"/>
          </ac:spMkLst>
        </pc:spChg>
      </pc:sldChg>
      <pc:sldChg chg="addSp modSp add mod">
        <pc:chgData name="NIMMO, Jennifer (CHILDREN &amp; FAMILY HEALTH DEVON)" userId="90673e38-60b8-4edc-a515-202f9b851f91" providerId="ADAL" clId="{4B6AB663-6E26-454C-82D9-FCE137C9C9D6}" dt="2026-08-27T12:49:55.184" v="1215" actId="14100"/>
        <pc:sldMkLst>
          <pc:docMk/>
          <pc:sldMk cId="2998794506" sldId="317"/>
        </pc:sldMkLst>
        <pc:spChg chg="mod">
          <ac:chgData name="NIMMO, Jennifer (CHILDREN &amp; FAMILY HEALTH DEVON)" userId="90673e38-60b8-4edc-a515-202f9b851f91" providerId="ADAL" clId="{4B6AB663-6E26-454C-82D9-FCE137C9C9D6}" dt="2026-08-27T12:49:55.184" v="1215" actId="14100"/>
          <ac:spMkLst>
            <pc:docMk/>
            <pc:sldMk cId="2998794506" sldId="317"/>
            <ac:spMk id="3" creationId="{7692ACDE-5762-00DC-0BF7-B61F97A65EAE}"/>
          </ac:spMkLst>
        </pc:spChg>
        <pc:picChg chg="add mod">
          <ac:chgData name="NIMMO, Jennifer (CHILDREN &amp; FAMILY HEALTH DEVON)" userId="90673e38-60b8-4edc-a515-202f9b851f91" providerId="ADAL" clId="{4B6AB663-6E26-454C-82D9-FCE137C9C9D6}" dt="2026-08-27T12:49:53.047" v="1214" actId="1076"/>
          <ac:picMkLst>
            <pc:docMk/>
            <pc:sldMk cId="2998794506" sldId="317"/>
            <ac:picMk id="5" creationId="{BF25A012-3F86-B029-063C-19E9A29FB304}"/>
          </ac:picMkLst>
        </pc:picChg>
      </pc:sldChg>
      <pc:sldChg chg="modSp add mod">
        <pc:chgData name="NIMMO, Jennifer (CHILDREN &amp; FAMILY HEALTH DEVON)" userId="90673e38-60b8-4edc-a515-202f9b851f91" providerId="ADAL" clId="{4B6AB663-6E26-454C-82D9-FCE137C9C9D6}" dt="2026-08-27T12:41:16.082" v="1076" actId="12"/>
        <pc:sldMkLst>
          <pc:docMk/>
          <pc:sldMk cId="2949498315" sldId="318"/>
        </pc:sldMkLst>
        <pc:spChg chg="mod">
          <ac:chgData name="NIMMO, Jennifer (CHILDREN &amp; FAMILY HEALTH DEVON)" userId="90673e38-60b8-4edc-a515-202f9b851f91" providerId="ADAL" clId="{4B6AB663-6E26-454C-82D9-FCE137C9C9D6}" dt="2026-08-27T12:41:16.082" v="1076" actId="12"/>
          <ac:spMkLst>
            <pc:docMk/>
            <pc:sldMk cId="2949498315" sldId="318"/>
            <ac:spMk id="3" creationId="{EDB939B8-7B2F-6C25-7EB5-95C7582D054B}"/>
          </ac:spMkLst>
        </pc:spChg>
      </pc:sldChg>
      <pc:sldChg chg="addSp modSp add mod">
        <pc:chgData name="NIMMO, Jennifer (CHILDREN &amp; FAMILY HEALTH DEVON)" userId="90673e38-60b8-4edc-a515-202f9b851f91" providerId="ADAL" clId="{4B6AB663-6E26-454C-82D9-FCE137C9C9D6}" dt="2026-08-27T12:49:28.372" v="1211" actId="14100"/>
        <pc:sldMkLst>
          <pc:docMk/>
          <pc:sldMk cId="4075005620" sldId="319"/>
        </pc:sldMkLst>
        <pc:spChg chg="mod">
          <ac:chgData name="NIMMO, Jennifer (CHILDREN &amp; FAMILY HEALTH DEVON)" userId="90673e38-60b8-4edc-a515-202f9b851f91" providerId="ADAL" clId="{4B6AB663-6E26-454C-82D9-FCE137C9C9D6}" dt="2026-08-27T12:41:38.513" v="1083" actId="14100"/>
          <ac:spMkLst>
            <pc:docMk/>
            <pc:sldMk cId="4075005620" sldId="319"/>
            <ac:spMk id="3" creationId="{8EAFFEA5-FBF7-CD22-B114-23E3D5B3E4EF}"/>
          </ac:spMkLst>
        </pc:spChg>
        <pc:picChg chg="add mod">
          <ac:chgData name="NIMMO, Jennifer (CHILDREN &amp; FAMILY HEALTH DEVON)" userId="90673e38-60b8-4edc-a515-202f9b851f91" providerId="ADAL" clId="{4B6AB663-6E26-454C-82D9-FCE137C9C9D6}" dt="2026-08-27T12:49:28.372" v="1211" actId="14100"/>
          <ac:picMkLst>
            <pc:docMk/>
            <pc:sldMk cId="4075005620" sldId="319"/>
            <ac:picMk id="5" creationId="{3D90B40A-3709-39CF-CEAB-E350E6C21662}"/>
          </ac:picMkLst>
        </pc:picChg>
      </pc:sldChg>
      <pc:sldChg chg="addSp modSp add mod">
        <pc:chgData name="NIMMO, Jennifer (CHILDREN &amp; FAMILY HEALTH DEVON)" userId="90673e38-60b8-4edc-a515-202f9b851f91" providerId="ADAL" clId="{4B6AB663-6E26-454C-82D9-FCE137C9C9D6}" dt="2026-08-27T12:42:28.779" v="1092" actId="1076"/>
        <pc:sldMkLst>
          <pc:docMk/>
          <pc:sldMk cId="3716239668" sldId="320"/>
        </pc:sldMkLst>
        <pc:spChg chg="mod">
          <ac:chgData name="NIMMO, Jennifer (CHILDREN &amp; FAMILY HEALTH DEVON)" userId="90673e38-60b8-4edc-a515-202f9b851f91" providerId="ADAL" clId="{4B6AB663-6E26-454C-82D9-FCE137C9C9D6}" dt="2026-08-27T12:41:49.249" v="1085"/>
          <ac:spMkLst>
            <pc:docMk/>
            <pc:sldMk cId="3716239668" sldId="320"/>
            <ac:spMk id="2" creationId="{BFC493BB-0766-B8FB-5389-8A935579F184}"/>
          </ac:spMkLst>
        </pc:spChg>
        <pc:spChg chg="mod">
          <ac:chgData name="NIMMO, Jennifer (CHILDREN &amp; FAMILY HEALTH DEVON)" userId="90673e38-60b8-4edc-a515-202f9b851f91" providerId="ADAL" clId="{4B6AB663-6E26-454C-82D9-FCE137C9C9D6}" dt="2026-08-27T12:42:03.060" v="1089" actId="1076"/>
          <ac:spMkLst>
            <pc:docMk/>
            <pc:sldMk cId="3716239668" sldId="320"/>
            <ac:spMk id="3" creationId="{10D82F27-08EF-C64A-8653-5CF8C5C82F62}"/>
          </ac:spMkLst>
        </pc:spChg>
        <pc:picChg chg="add mod modCrop">
          <ac:chgData name="NIMMO, Jennifer (CHILDREN &amp; FAMILY HEALTH DEVON)" userId="90673e38-60b8-4edc-a515-202f9b851f91" providerId="ADAL" clId="{4B6AB663-6E26-454C-82D9-FCE137C9C9D6}" dt="2026-08-27T12:42:28.779" v="1092" actId="1076"/>
          <ac:picMkLst>
            <pc:docMk/>
            <pc:sldMk cId="3716239668" sldId="320"/>
            <ac:picMk id="5" creationId="{589DBB08-DBD7-8FE9-DDE3-474D4A3CF92C}"/>
          </ac:picMkLst>
        </pc:picChg>
      </pc:sldChg>
      <pc:sldChg chg="addSp delSp modSp add mod">
        <pc:chgData name="NIMMO, Jennifer (CHILDREN &amp; FAMILY HEALTH DEVON)" userId="90673e38-60b8-4edc-a515-202f9b851f91" providerId="ADAL" clId="{4B6AB663-6E26-454C-82D9-FCE137C9C9D6}" dt="2026-08-27T12:43:15.604" v="1103" actId="1076"/>
        <pc:sldMkLst>
          <pc:docMk/>
          <pc:sldMk cId="2770714171" sldId="321"/>
        </pc:sldMkLst>
        <pc:spChg chg="mod">
          <ac:chgData name="NIMMO, Jennifer (CHILDREN &amp; FAMILY HEALTH DEVON)" userId="90673e38-60b8-4edc-a515-202f9b851f91" providerId="ADAL" clId="{4B6AB663-6E26-454C-82D9-FCE137C9C9D6}" dt="2026-08-27T12:42:53.328" v="1098" actId="12"/>
          <ac:spMkLst>
            <pc:docMk/>
            <pc:sldMk cId="2770714171" sldId="321"/>
            <ac:spMk id="3" creationId="{546F17CC-401A-E1B5-5B1A-B5DA6FC91ACC}"/>
          </ac:spMkLst>
        </pc:spChg>
        <pc:spChg chg="add">
          <ac:chgData name="NIMMO, Jennifer (CHILDREN &amp; FAMILY HEALTH DEVON)" userId="90673e38-60b8-4edc-a515-202f9b851f91" providerId="ADAL" clId="{4B6AB663-6E26-454C-82D9-FCE137C9C9D6}" dt="2026-08-27T12:42:43.266" v="1094"/>
          <ac:spMkLst>
            <pc:docMk/>
            <pc:sldMk cId="2770714171" sldId="321"/>
            <ac:spMk id="4" creationId="{64170780-DAC6-D4FE-9CEF-651C792181EC}"/>
          </ac:spMkLst>
        </pc:spChg>
        <pc:spChg chg="add">
          <ac:chgData name="NIMMO, Jennifer (CHILDREN &amp; FAMILY HEALTH DEVON)" userId="90673e38-60b8-4edc-a515-202f9b851f91" providerId="ADAL" clId="{4B6AB663-6E26-454C-82D9-FCE137C9C9D6}" dt="2026-08-27T12:42:43.266" v="1094"/>
          <ac:spMkLst>
            <pc:docMk/>
            <pc:sldMk cId="2770714171" sldId="321"/>
            <ac:spMk id="7" creationId="{8D2FBC9A-E309-2A9E-F285-0E1DCF1E8D73}"/>
          </ac:spMkLst>
        </pc:spChg>
        <pc:picChg chg="del">
          <ac:chgData name="NIMMO, Jennifer (CHILDREN &amp; FAMILY HEALTH DEVON)" userId="90673e38-60b8-4edc-a515-202f9b851f91" providerId="ADAL" clId="{4B6AB663-6E26-454C-82D9-FCE137C9C9D6}" dt="2026-08-27T12:43:01.865" v="1099" actId="478"/>
          <ac:picMkLst>
            <pc:docMk/>
            <pc:sldMk cId="2770714171" sldId="321"/>
            <ac:picMk id="5" creationId="{CCE17B89-6F3A-98FE-DA76-7C8077E9CEB7}"/>
          </ac:picMkLst>
        </pc:picChg>
        <pc:picChg chg="add mod">
          <ac:chgData name="NIMMO, Jennifer (CHILDREN &amp; FAMILY HEALTH DEVON)" userId="90673e38-60b8-4edc-a515-202f9b851f91" providerId="ADAL" clId="{4B6AB663-6E26-454C-82D9-FCE137C9C9D6}" dt="2026-08-27T12:43:15.604" v="1103" actId="1076"/>
          <ac:picMkLst>
            <pc:docMk/>
            <pc:sldMk cId="2770714171" sldId="321"/>
            <ac:picMk id="9" creationId="{3E284DF9-2E4C-61F4-C9DE-28EB4B54D4A8}"/>
          </ac:picMkLst>
        </pc:picChg>
        <pc:picChg chg="add">
          <ac:chgData name="NIMMO, Jennifer (CHILDREN &amp; FAMILY HEALTH DEVON)" userId="90673e38-60b8-4edc-a515-202f9b851f91" providerId="ADAL" clId="{4B6AB663-6E26-454C-82D9-FCE137C9C9D6}" dt="2026-08-27T12:42:43.266" v="1094"/>
          <ac:picMkLst>
            <pc:docMk/>
            <pc:sldMk cId="2770714171" sldId="321"/>
            <ac:picMk id="2049" creationId="{41B25F96-6817-B87F-A7A6-827DC6A67102}"/>
          </ac:picMkLst>
        </pc:picChg>
      </pc:sldChg>
      <pc:sldChg chg="addSp delSp modSp add mod">
        <pc:chgData name="NIMMO, Jennifer (CHILDREN &amp; FAMILY HEALTH DEVON)" userId="90673e38-60b8-4edc-a515-202f9b851f91" providerId="ADAL" clId="{4B6AB663-6E26-454C-82D9-FCE137C9C9D6}" dt="2026-08-27T12:48:35.137" v="1208" actId="1076"/>
        <pc:sldMkLst>
          <pc:docMk/>
          <pc:sldMk cId="4224899450" sldId="322"/>
        </pc:sldMkLst>
        <pc:spChg chg="mod">
          <ac:chgData name="NIMMO, Jennifer (CHILDREN &amp; FAMILY HEALTH DEVON)" userId="90673e38-60b8-4edc-a515-202f9b851f91" providerId="ADAL" clId="{4B6AB663-6E26-454C-82D9-FCE137C9C9D6}" dt="2026-08-27T12:48:31.760" v="1207" actId="14100"/>
          <ac:spMkLst>
            <pc:docMk/>
            <pc:sldMk cId="4224899450" sldId="322"/>
            <ac:spMk id="3" creationId="{9E3C2D9A-2318-53E2-A353-BB917A4D4394}"/>
          </ac:spMkLst>
        </pc:spChg>
        <pc:picChg chg="add mod">
          <ac:chgData name="NIMMO, Jennifer (CHILDREN &amp; FAMILY HEALTH DEVON)" userId="90673e38-60b8-4edc-a515-202f9b851f91" providerId="ADAL" clId="{4B6AB663-6E26-454C-82D9-FCE137C9C9D6}" dt="2026-08-27T12:48:35.137" v="1208" actId="1076"/>
          <ac:picMkLst>
            <pc:docMk/>
            <pc:sldMk cId="4224899450" sldId="322"/>
            <ac:picMk id="5" creationId="{8D3F0207-8942-0FC7-5FC9-80CF904127B7}"/>
          </ac:picMkLst>
        </pc:picChg>
        <pc:picChg chg="del">
          <ac:chgData name="NIMMO, Jennifer (CHILDREN &amp; FAMILY HEALTH DEVON)" userId="90673e38-60b8-4edc-a515-202f9b851f91" providerId="ADAL" clId="{4B6AB663-6E26-454C-82D9-FCE137C9C9D6}" dt="2026-08-27T12:43:37.535" v="1106" actId="478"/>
          <ac:picMkLst>
            <pc:docMk/>
            <pc:sldMk cId="4224899450" sldId="322"/>
            <ac:picMk id="9" creationId="{81B443E1-344B-2F38-2455-537C47F99108}"/>
          </ac:picMkLst>
        </pc:picChg>
      </pc:sldChg>
      <pc:sldChg chg="addSp modSp add mod">
        <pc:chgData name="NIMMO, Jennifer (CHILDREN &amp; FAMILY HEALTH DEVON)" userId="90673e38-60b8-4edc-a515-202f9b851f91" providerId="ADAL" clId="{4B6AB663-6E26-454C-82D9-FCE137C9C9D6}" dt="2026-08-27T12:44:28.740" v="1117" actId="1076"/>
        <pc:sldMkLst>
          <pc:docMk/>
          <pc:sldMk cId="1684583251" sldId="323"/>
        </pc:sldMkLst>
        <pc:spChg chg="mod">
          <ac:chgData name="NIMMO, Jennifer (CHILDREN &amp; FAMILY HEALTH DEVON)" userId="90673e38-60b8-4edc-a515-202f9b851f91" providerId="ADAL" clId="{4B6AB663-6E26-454C-82D9-FCE137C9C9D6}" dt="2026-08-27T12:44:28.740" v="1117" actId="1076"/>
          <ac:spMkLst>
            <pc:docMk/>
            <pc:sldMk cId="1684583251" sldId="323"/>
            <ac:spMk id="2" creationId="{713369A3-BAF6-CD15-93A2-8BAC4937443B}"/>
          </ac:spMkLst>
        </pc:spChg>
        <pc:spChg chg="mod">
          <ac:chgData name="NIMMO, Jennifer (CHILDREN &amp; FAMILY HEALTH DEVON)" userId="90673e38-60b8-4edc-a515-202f9b851f91" providerId="ADAL" clId="{4B6AB663-6E26-454C-82D9-FCE137C9C9D6}" dt="2026-08-27T12:44:14.102" v="1113" actId="27636"/>
          <ac:spMkLst>
            <pc:docMk/>
            <pc:sldMk cId="1684583251" sldId="323"/>
            <ac:spMk id="3" creationId="{322F4A45-3310-B497-EC08-EFAED8F53F30}"/>
          </ac:spMkLst>
        </pc:spChg>
        <pc:picChg chg="add mod">
          <ac:chgData name="NIMMO, Jennifer (CHILDREN &amp; FAMILY HEALTH DEVON)" userId="90673e38-60b8-4edc-a515-202f9b851f91" providerId="ADAL" clId="{4B6AB663-6E26-454C-82D9-FCE137C9C9D6}" dt="2026-08-27T12:44:23.070" v="1116" actId="14100"/>
          <ac:picMkLst>
            <pc:docMk/>
            <pc:sldMk cId="1684583251" sldId="323"/>
            <ac:picMk id="5" creationId="{18EACA5B-D8E0-70C4-A225-09A027BC9D23}"/>
          </ac:picMkLst>
        </pc:picChg>
      </pc:sldChg>
      <pc:sldChg chg="delSp modSp add mod">
        <pc:chgData name="NIMMO, Jennifer (CHILDREN &amp; FAMILY HEALTH DEVON)" userId="90673e38-60b8-4edc-a515-202f9b851f91" providerId="ADAL" clId="{4B6AB663-6E26-454C-82D9-FCE137C9C9D6}" dt="2026-08-27T12:45:21.157" v="1141" actId="113"/>
        <pc:sldMkLst>
          <pc:docMk/>
          <pc:sldMk cId="4247039527" sldId="324"/>
        </pc:sldMkLst>
        <pc:spChg chg="mod">
          <ac:chgData name="NIMMO, Jennifer (CHILDREN &amp; FAMILY HEALTH DEVON)" userId="90673e38-60b8-4edc-a515-202f9b851f91" providerId="ADAL" clId="{4B6AB663-6E26-454C-82D9-FCE137C9C9D6}" dt="2026-08-27T12:44:41.186" v="1120" actId="27636"/>
          <ac:spMkLst>
            <pc:docMk/>
            <pc:sldMk cId="4247039527" sldId="324"/>
            <ac:spMk id="2" creationId="{47F6A4E9-D2C9-5C59-C418-BF869BEA2B68}"/>
          </ac:spMkLst>
        </pc:spChg>
        <pc:spChg chg="mod">
          <ac:chgData name="NIMMO, Jennifer (CHILDREN &amp; FAMILY HEALTH DEVON)" userId="90673e38-60b8-4edc-a515-202f9b851f91" providerId="ADAL" clId="{4B6AB663-6E26-454C-82D9-FCE137C9C9D6}" dt="2026-08-27T12:45:21.157" v="1141" actId="113"/>
          <ac:spMkLst>
            <pc:docMk/>
            <pc:sldMk cId="4247039527" sldId="324"/>
            <ac:spMk id="3" creationId="{0DD78907-B94A-5B5F-F6CC-D06D0417B7FE}"/>
          </ac:spMkLst>
        </pc:spChg>
        <pc:picChg chg="del">
          <ac:chgData name="NIMMO, Jennifer (CHILDREN &amp; FAMILY HEALTH DEVON)" userId="90673e38-60b8-4edc-a515-202f9b851f91" providerId="ADAL" clId="{4B6AB663-6E26-454C-82D9-FCE137C9C9D6}" dt="2026-08-27T12:44:42.210" v="1121" actId="478"/>
          <ac:picMkLst>
            <pc:docMk/>
            <pc:sldMk cId="4247039527" sldId="324"/>
            <ac:picMk id="5" creationId="{2B96964B-6144-13B6-BB3F-134790773E54}"/>
          </ac:picMkLst>
        </pc:picChg>
      </pc:sldChg>
      <pc:sldChg chg="addSp modSp add mod">
        <pc:chgData name="NIMMO, Jennifer (CHILDREN &amp; FAMILY HEALTH DEVON)" userId="90673e38-60b8-4edc-a515-202f9b851f91" providerId="ADAL" clId="{4B6AB663-6E26-454C-82D9-FCE137C9C9D6}" dt="2026-08-27T12:48:08.668" v="1202" actId="1076"/>
        <pc:sldMkLst>
          <pc:docMk/>
          <pc:sldMk cId="531335704" sldId="325"/>
        </pc:sldMkLst>
        <pc:spChg chg="mod">
          <ac:chgData name="NIMMO, Jennifer (CHILDREN &amp; FAMILY HEALTH DEVON)" userId="90673e38-60b8-4edc-a515-202f9b851f91" providerId="ADAL" clId="{4B6AB663-6E26-454C-82D9-FCE137C9C9D6}" dt="2026-08-27T12:45:32.413" v="1143"/>
          <ac:spMkLst>
            <pc:docMk/>
            <pc:sldMk cId="531335704" sldId="325"/>
            <ac:spMk id="2" creationId="{B8ED86C0-BB15-0EA6-FA23-C5B0D140F5B2}"/>
          </ac:spMkLst>
        </pc:spChg>
        <pc:spChg chg="mod">
          <ac:chgData name="NIMMO, Jennifer (CHILDREN &amp; FAMILY HEALTH DEVON)" userId="90673e38-60b8-4edc-a515-202f9b851f91" providerId="ADAL" clId="{4B6AB663-6E26-454C-82D9-FCE137C9C9D6}" dt="2026-08-27T12:47:27.098" v="1198" actId="14100"/>
          <ac:spMkLst>
            <pc:docMk/>
            <pc:sldMk cId="531335704" sldId="325"/>
            <ac:spMk id="3" creationId="{147A4AE5-FAB0-AE35-6C23-F36946ED1C11}"/>
          </ac:spMkLst>
        </pc:spChg>
        <pc:picChg chg="add mod">
          <ac:chgData name="NIMMO, Jennifer (CHILDREN &amp; FAMILY HEALTH DEVON)" userId="90673e38-60b8-4edc-a515-202f9b851f91" providerId="ADAL" clId="{4B6AB663-6E26-454C-82D9-FCE137C9C9D6}" dt="2026-08-27T12:48:08.668" v="1202" actId="1076"/>
          <ac:picMkLst>
            <pc:docMk/>
            <pc:sldMk cId="531335704" sldId="325"/>
            <ac:picMk id="5" creationId="{73789800-5B37-C8BE-CD3F-94886772C5BA}"/>
          </ac:picMkLst>
        </pc:picChg>
      </pc:sldChg>
      <pc:sldChg chg="addSp modSp add mod">
        <pc:chgData name="NIMMO, Jennifer (CHILDREN &amp; FAMILY HEALTH DEVON)" userId="90673e38-60b8-4edc-a515-202f9b851f91" providerId="ADAL" clId="{4B6AB663-6E26-454C-82D9-FCE137C9C9D6}" dt="2026-08-27T12:46:46.362" v="1178" actId="14100"/>
        <pc:sldMkLst>
          <pc:docMk/>
          <pc:sldMk cId="2757771706" sldId="326"/>
        </pc:sldMkLst>
        <pc:spChg chg="mod">
          <ac:chgData name="NIMMO, Jennifer (CHILDREN &amp; FAMILY HEALTH DEVON)" userId="90673e38-60b8-4edc-a515-202f9b851f91" providerId="ADAL" clId="{4B6AB663-6E26-454C-82D9-FCE137C9C9D6}" dt="2026-08-27T12:46:46.362" v="1178" actId="14100"/>
          <ac:spMkLst>
            <pc:docMk/>
            <pc:sldMk cId="2757771706" sldId="326"/>
            <ac:spMk id="3" creationId="{17E2B258-6756-2CFD-41FD-F26543178BF5}"/>
          </ac:spMkLst>
        </pc:spChg>
        <pc:picChg chg="add mod">
          <ac:chgData name="NIMMO, Jennifer (CHILDREN &amp; FAMILY HEALTH DEVON)" userId="90673e38-60b8-4edc-a515-202f9b851f91" providerId="ADAL" clId="{4B6AB663-6E26-454C-82D9-FCE137C9C9D6}" dt="2026-08-27T12:46:43.391" v="1177" actId="1076"/>
          <ac:picMkLst>
            <pc:docMk/>
            <pc:sldMk cId="2757771706" sldId="326"/>
            <ac:picMk id="5" creationId="{91DEE28E-E886-DA4B-9D18-9D08E36EC83F}"/>
          </ac:picMkLst>
        </pc:picChg>
      </pc:sldChg>
      <pc:sldChg chg="modSp add mod">
        <pc:chgData name="NIMMO, Jennifer (CHILDREN &amp; FAMILY HEALTH DEVON)" userId="90673e38-60b8-4edc-a515-202f9b851f91" providerId="ADAL" clId="{4B6AB663-6E26-454C-82D9-FCE137C9C9D6}" dt="2026-08-27T12:47:20.730" v="1197" actId="20577"/>
        <pc:sldMkLst>
          <pc:docMk/>
          <pc:sldMk cId="2901147304" sldId="327"/>
        </pc:sldMkLst>
        <pc:spChg chg="mod">
          <ac:chgData name="NIMMO, Jennifer (CHILDREN &amp; FAMILY HEALTH DEVON)" userId="90673e38-60b8-4edc-a515-202f9b851f91" providerId="ADAL" clId="{4B6AB663-6E26-454C-82D9-FCE137C9C9D6}" dt="2026-08-27T12:47:20.730" v="1197" actId="20577"/>
          <ac:spMkLst>
            <pc:docMk/>
            <pc:sldMk cId="2901147304" sldId="327"/>
            <ac:spMk id="30" creationId="{392BD543-D037-9D36-5B52-72C16A4DA2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F6496-67A1-AF4C-89BF-139E71D34C05}"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938396-3CE8-4642-A4FA-6CD659AE61C9}" type="slidenum">
              <a:rPr lang="en-US" smtClean="0"/>
              <a:t>‹#›</a:t>
            </a:fld>
            <a:endParaRPr lang="en-US"/>
          </a:p>
        </p:txBody>
      </p:sp>
    </p:spTree>
    <p:extLst>
      <p:ext uri="{BB962C8B-B14F-4D97-AF65-F5344CB8AC3E}">
        <p14:creationId xmlns:p14="http://schemas.microsoft.com/office/powerpoint/2010/main" val="979538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938396-3CE8-4642-A4FA-6CD659AE61C9}" type="slidenum">
              <a:rPr lang="en-US" smtClean="0"/>
              <a:t>4</a:t>
            </a:fld>
            <a:endParaRPr lang="en-US"/>
          </a:p>
        </p:txBody>
      </p:sp>
    </p:spTree>
    <p:extLst>
      <p:ext uri="{BB962C8B-B14F-4D97-AF65-F5344CB8AC3E}">
        <p14:creationId xmlns:p14="http://schemas.microsoft.com/office/powerpoint/2010/main" val="3187112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A0F52-06E7-08E8-3F2E-99648567C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C04DE-5CF8-2424-C1A2-CBB3B070D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F2B1F-9042-0D27-54F8-E43B0F0003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753634-012A-1F72-77CB-05D352037C0B}"/>
              </a:ext>
            </a:extLst>
          </p:cNvPr>
          <p:cNvSpPr>
            <a:spLocks noGrp="1"/>
          </p:cNvSpPr>
          <p:nvPr>
            <p:ph type="sldNum" sz="quarter" idx="5"/>
          </p:nvPr>
        </p:nvSpPr>
        <p:spPr/>
        <p:txBody>
          <a:bodyPr/>
          <a:lstStyle/>
          <a:p>
            <a:fld id="{D0938396-3CE8-4642-A4FA-6CD659AE61C9}" type="slidenum">
              <a:rPr lang="en-US" smtClean="0"/>
              <a:t>13</a:t>
            </a:fld>
            <a:endParaRPr lang="en-US"/>
          </a:p>
        </p:txBody>
      </p:sp>
    </p:spTree>
    <p:extLst>
      <p:ext uri="{BB962C8B-B14F-4D97-AF65-F5344CB8AC3E}">
        <p14:creationId xmlns:p14="http://schemas.microsoft.com/office/powerpoint/2010/main" val="2588000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7348C-8312-7ED5-5352-B32418B3D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F284C-39DD-5A76-3635-61F61AFCC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DEC40-DB01-027F-7638-1414A5B4C2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820379-FBB7-C137-94FD-07F70F1C99AD}"/>
              </a:ext>
            </a:extLst>
          </p:cNvPr>
          <p:cNvSpPr>
            <a:spLocks noGrp="1"/>
          </p:cNvSpPr>
          <p:nvPr>
            <p:ph type="sldNum" sz="quarter" idx="5"/>
          </p:nvPr>
        </p:nvSpPr>
        <p:spPr/>
        <p:txBody>
          <a:bodyPr/>
          <a:lstStyle/>
          <a:p>
            <a:fld id="{D0938396-3CE8-4642-A4FA-6CD659AE61C9}" type="slidenum">
              <a:rPr lang="en-US" smtClean="0"/>
              <a:t>14</a:t>
            </a:fld>
            <a:endParaRPr lang="en-US"/>
          </a:p>
        </p:txBody>
      </p:sp>
    </p:spTree>
    <p:extLst>
      <p:ext uri="{BB962C8B-B14F-4D97-AF65-F5344CB8AC3E}">
        <p14:creationId xmlns:p14="http://schemas.microsoft.com/office/powerpoint/2010/main" val="1607451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E96ED-E3FB-F7EA-F6E9-D4B5ACCCE4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850C2-E7ED-D0E4-1AF3-27C188DCD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DF7E-D48F-832F-A562-5398906FC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CF30AF-192A-E2BD-7A81-E7581F306A9B}"/>
              </a:ext>
            </a:extLst>
          </p:cNvPr>
          <p:cNvSpPr>
            <a:spLocks noGrp="1"/>
          </p:cNvSpPr>
          <p:nvPr>
            <p:ph type="sldNum" sz="quarter" idx="5"/>
          </p:nvPr>
        </p:nvSpPr>
        <p:spPr/>
        <p:txBody>
          <a:bodyPr/>
          <a:lstStyle/>
          <a:p>
            <a:fld id="{D0938396-3CE8-4642-A4FA-6CD659AE61C9}" type="slidenum">
              <a:rPr lang="en-US" smtClean="0"/>
              <a:t>15</a:t>
            </a:fld>
            <a:endParaRPr lang="en-US"/>
          </a:p>
        </p:txBody>
      </p:sp>
    </p:spTree>
    <p:extLst>
      <p:ext uri="{BB962C8B-B14F-4D97-AF65-F5344CB8AC3E}">
        <p14:creationId xmlns:p14="http://schemas.microsoft.com/office/powerpoint/2010/main" val="47890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CD1-E4B2-1F8E-125E-5CFC09548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71BE0-6E5D-DCFC-93AD-B66CE1535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8F2A0-A74D-F702-A46A-D3D8821F62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934302-D664-A1AD-8EFC-55367C13FC55}"/>
              </a:ext>
            </a:extLst>
          </p:cNvPr>
          <p:cNvSpPr>
            <a:spLocks noGrp="1"/>
          </p:cNvSpPr>
          <p:nvPr>
            <p:ph type="sldNum" sz="quarter" idx="5"/>
          </p:nvPr>
        </p:nvSpPr>
        <p:spPr/>
        <p:txBody>
          <a:bodyPr/>
          <a:lstStyle/>
          <a:p>
            <a:fld id="{D0938396-3CE8-4642-A4FA-6CD659AE61C9}" type="slidenum">
              <a:rPr lang="en-US" smtClean="0"/>
              <a:t>17</a:t>
            </a:fld>
            <a:endParaRPr lang="en-US"/>
          </a:p>
        </p:txBody>
      </p:sp>
    </p:spTree>
    <p:extLst>
      <p:ext uri="{BB962C8B-B14F-4D97-AF65-F5344CB8AC3E}">
        <p14:creationId xmlns:p14="http://schemas.microsoft.com/office/powerpoint/2010/main" val="901843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C66C0-BF81-A074-F47E-45A743511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A71F0-8630-0671-22E7-D91FB69531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BD982E-CD28-412D-44FD-791000BF70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9EB799-485C-B33E-8E9B-1CD1FAAD1379}"/>
              </a:ext>
            </a:extLst>
          </p:cNvPr>
          <p:cNvSpPr>
            <a:spLocks noGrp="1"/>
          </p:cNvSpPr>
          <p:nvPr>
            <p:ph type="sldNum" sz="quarter" idx="5"/>
          </p:nvPr>
        </p:nvSpPr>
        <p:spPr/>
        <p:txBody>
          <a:bodyPr/>
          <a:lstStyle/>
          <a:p>
            <a:fld id="{D0938396-3CE8-4642-A4FA-6CD659AE61C9}" type="slidenum">
              <a:rPr lang="en-US" smtClean="0"/>
              <a:t>18</a:t>
            </a:fld>
            <a:endParaRPr lang="en-US"/>
          </a:p>
        </p:txBody>
      </p:sp>
    </p:spTree>
    <p:extLst>
      <p:ext uri="{BB962C8B-B14F-4D97-AF65-F5344CB8AC3E}">
        <p14:creationId xmlns:p14="http://schemas.microsoft.com/office/powerpoint/2010/main" val="2830314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DEFA1-15DC-5738-E508-8EB1BEA48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6E504-3410-BA8B-ED8B-E848EFA1A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9F1C19-31EE-76F0-1F6A-EAA6C0725B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1A37A9-0B0D-E3CC-E835-2A87740BE71D}"/>
              </a:ext>
            </a:extLst>
          </p:cNvPr>
          <p:cNvSpPr>
            <a:spLocks noGrp="1"/>
          </p:cNvSpPr>
          <p:nvPr>
            <p:ph type="sldNum" sz="quarter" idx="5"/>
          </p:nvPr>
        </p:nvSpPr>
        <p:spPr/>
        <p:txBody>
          <a:bodyPr/>
          <a:lstStyle/>
          <a:p>
            <a:fld id="{D0938396-3CE8-4642-A4FA-6CD659AE61C9}" type="slidenum">
              <a:rPr lang="en-US" smtClean="0"/>
              <a:t>19</a:t>
            </a:fld>
            <a:endParaRPr lang="en-US"/>
          </a:p>
        </p:txBody>
      </p:sp>
    </p:spTree>
    <p:extLst>
      <p:ext uri="{BB962C8B-B14F-4D97-AF65-F5344CB8AC3E}">
        <p14:creationId xmlns:p14="http://schemas.microsoft.com/office/powerpoint/2010/main" val="3693067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D0565-FEDA-8D98-AC17-215310F62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32DA0-7AB3-AAFC-0B51-77E65938C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1C548D-1270-8F04-3A02-819F9E94C7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9E9C7C-E667-EED1-ADFF-453FFCAE1663}"/>
              </a:ext>
            </a:extLst>
          </p:cNvPr>
          <p:cNvSpPr>
            <a:spLocks noGrp="1"/>
          </p:cNvSpPr>
          <p:nvPr>
            <p:ph type="sldNum" sz="quarter" idx="5"/>
          </p:nvPr>
        </p:nvSpPr>
        <p:spPr/>
        <p:txBody>
          <a:bodyPr/>
          <a:lstStyle/>
          <a:p>
            <a:fld id="{D0938396-3CE8-4642-A4FA-6CD659AE61C9}" type="slidenum">
              <a:rPr lang="en-US" smtClean="0"/>
              <a:t>20</a:t>
            </a:fld>
            <a:endParaRPr lang="en-US"/>
          </a:p>
        </p:txBody>
      </p:sp>
    </p:spTree>
    <p:extLst>
      <p:ext uri="{BB962C8B-B14F-4D97-AF65-F5344CB8AC3E}">
        <p14:creationId xmlns:p14="http://schemas.microsoft.com/office/powerpoint/2010/main" val="687593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C842-31FD-9676-CDDD-B5CDA9D48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80363-767E-9023-1628-20EFAC3D71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E4E336-DFAD-D7B0-B6D8-180D8EACA4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F2EFA8-51E5-76C9-904D-37D92BC9CE96}"/>
              </a:ext>
            </a:extLst>
          </p:cNvPr>
          <p:cNvSpPr>
            <a:spLocks noGrp="1"/>
          </p:cNvSpPr>
          <p:nvPr>
            <p:ph type="sldNum" sz="quarter" idx="5"/>
          </p:nvPr>
        </p:nvSpPr>
        <p:spPr/>
        <p:txBody>
          <a:bodyPr/>
          <a:lstStyle/>
          <a:p>
            <a:fld id="{D0938396-3CE8-4642-A4FA-6CD659AE61C9}" type="slidenum">
              <a:rPr lang="en-US" smtClean="0"/>
              <a:t>21</a:t>
            </a:fld>
            <a:endParaRPr lang="en-US"/>
          </a:p>
        </p:txBody>
      </p:sp>
    </p:spTree>
    <p:extLst>
      <p:ext uri="{BB962C8B-B14F-4D97-AF65-F5344CB8AC3E}">
        <p14:creationId xmlns:p14="http://schemas.microsoft.com/office/powerpoint/2010/main" val="1229357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B52DF-203F-DF77-D450-2F40BDAB2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77665-5EBE-5E6B-5492-E0F5DC886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96EFD3-6C6E-65D0-BC1D-C2D4850DCA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74EB1D-74DB-F4C2-290F-ADB41E690AB3}"/>
              </a:ext>
            </a:extLst>
          </p:cNvPr>
          <p:cNvSpPr>
            <a:spLocks noGrp="1"/>
          </p:cNvSpPr>
          <p:nvPr>
            <p:ph type="sldNum" sz="quarter" idx="5"/>
          </p:nvPr>
        </p:nvSpPr>
        <p:spPr/>
        <p:txBody>
          <a:bodyPr/>
          <a:lstStyle/>
          <a:p>
            <a:fld id="{D0938396-3CE8-4642-A4FA-6CD659AE61C9}" type="slidenum">
              <a:rPr lang="en-US" smtClean="0"/>
              <a:t>22</a:t>
            </a:fld>
            <a:endParaRPr lang="en-US"/>
          </a:p>
        </p:txBody>
      </p:sp>
    </p:spTree>
    <p:extLst>
      <p:ext uri="{BB962C8B-B14F-4D97-AF65-F5344CB8AC3E}">
        <p14:creationId xmlns:p14="http://schemas.microsoft.com/office/powerpoint/2010/main" val="2182175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CA016-D9E0-25FA-94D2-69D3F2DB0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8D729-227F-624C-DA8D-321869CA6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904862-A701-1D54-6A32-33A992B9F7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2C1BA4-EB82-DAE5-EAF6-37530F8FCE94}"/>
              </a:ext>
            </a:extLst>
          </p:cNvPr>
          <p:cNvSpPr>
            <a:spLocks noGrp="1"/>
          </p:cNvSpPr>
          <p:nvPr>
            <p:ph type="sldNum" sz="quarter" idx="5"/>
          </p:nvPr>
        </p:nvSpPr>
        <p:spPr/>
        <p:txBody>
          <a:bodyPr/>
          <a:lstStyle/>
          <a:p>
            <a:fld id="{D0938396-3CE8-4642-A4FA-6CD659AE61C9}" type="slidenum">
              <a:rPr lang="en-US" smtClean="0"/>
              <a:t>23</a:t>
            </a:fld>
            <a:endParaRPr lang="en-US"/>
          </a:p>
        </p:txBody>
      </p:sp>
    </p:spTree>
    <p:extLst>
      <p:ext uri="{BB962C8B-B14F-4D97-AF65-F5344CB8AC3E}">
        <p14:creationId xmlns:p14="http://schemas.microsoft.com/office/powerpoint/2010/main" val="2774839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5B065-FBA0-4333-D4ED-0012E8F21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ADC12-23F6-AF73-4DDB-1261D921F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03B6E-F15D-CBF3-0F98-F0BE161EBA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E05F3A-36D8-F437-D6ED-B9FD1C00F576}"/>
              </a:ext>
            </a:extLst>
          </p:cNvPr>
          <p:cNvSpPr>
            <a:spLocks noGrp="1"/>
          </p:cNvSpPr>
          <p:nvPr>
            <p:ph type="sldNum" sz="quarter" idx="5"/>
          </p:nvPr>
        </p:nvSpPr>
        <p:spPr/>
        <p:txBody>
          <a:bodyPr/>
          <a:lstStyle/>
          <a:p>
            <a:fld id="{D0938396-3CE8-4642-A4FA-6CD659AE61C9}" type="slidenum">
              <a:rPr lang="en-US" smtClean="0"/>
              <a:t>5</a:t>
            </a:fld>
            <a:endParaRPr lang="en-US"/>
          </a:p>
        </p:txBody>
      </p:sp>
    </p:spTree>
    <p:extLst>
      <p:ext uri="{BB962C8B-B14F-4D97-AF65-F5344CB8AC3E}">
        <p14:creationId xmlns:p14="http://schemas.microsoft.com/office/powerpoint/2010/main" val="887269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2900-29EA-04DE-3B4B-CE301F18E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D3431-825D-FEE9-66D0-1CCE35A1A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617DC8-DC37-9F38-724F-EC6029E82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F4E48C-EFCB-EDA5-FDAD-72D7B363400B}"/>
              </a:ext>
            </a:extLst>
          </p:cNvPr>
          <p:cNvSpPr>
            <a:spLocks noGrp="1"/>
          </p:cNvSpPr>
          <p:nvPr>
            <p:ph type="sldNum" sz="quarter" idx="5"/>
          </p:nvPr>
        </p:nvSpPr>
        <p:spPr/>
        <p:txBody>
          <a:bodyPr/>
          <a:lstStyle/>
          <a:p>
            <a:fld id="{D0938396-3CE8-4642-A4FA-6CD659AE61C9}" type="slidenum">
              <a:rPr lang="en-US" smtClean="0"/>
              <a:t>24</a:t>
            </a:fld>
            <a:endParaRPr lang="en-US"/>
          </a:p>
        </p:txBody>
      </p:sp>
    </p:spTree>
    <p:extLst>
      <p:ext uri="{BB962C8B-B14F-4D97-AF65-F5344CB8AC3E}">
        <p14:creationId xmlns:p14="http://schemas.microsoft.com/office/powerpoint/2010/main" val="316023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582B-2BE6-0ECF-09BB-CE376730C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87902-DDD7-DCDD-261B-52C25FE0C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BAD40F-2426-BF32-CC15-584129AD0A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16FB80-9B5A-7E3E-DE5F-758225DF529E}"/>
              </a:ext>
            </a:extLst>
          </p:cNvPr>
          <p:cNvSpPr>
            <a:spLocks noGrp="1"/>
          </p:cNvSpPr>
          <p:nvPr>
            <p:ph type="sldNum" sz="quarter" idx="5"/>
          </p:nvPr>
        </p:nvSpPr>
        <p:spPr/>
        <p:txBody>
          <a:bodyPr/>
          <a:lstStyle/>
          <a:p>
            <a:fld id="{D0938396-3CE8-4642-A4FA-6CD659AE61C9}" type="slidenum">
              <a:rPr lang="en-US" smtClean="0"/>
              <a:t>25</a:t>
            </a:fld>
            <a:endParaRPr lang="en-US"/>
          </a:p>
        </p:txBody>
      </p:sp>
    </p:spTree>
    <p:extLst>
      <p:ext uri="{BB962C8B-B14F-4D97-AF65-F5344CB8AC3E}">
        <p14:creationId xmlns:p14="http://schemas.microsoft.com/office/powerpoint/2010/main" val="1803062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99110-5049-B12D-09E5-E16628C22A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C123F-EFB4-14F9-8E62-7E9484E20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53C7B-E2C2-417E-8FEF-08F385F6DC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C28849-4D2B-41D3-31F4-1B220AF604DF}"/>
              </a:ext>
            </a:extLst>
          </p:cNvPr>
          <p:cNvSpPr>
            <a:spLocks noGrp="1"/>
          </p:cNvSpPr>
          <p:nvPr>
            <p:ph type="sldNum" sz="quarter" idx="5"/>
          </p:nvPr>
        </p:nvSpPr>
        <p:spPr/>
        <p:txBody>
          <a:bodyPr/>
          <a:lstStyle/>
          <a:p>
            <a:fld id="{D0938396-3CE8-4642-A4FA-6CD659AE61C9}" type="slidenum">
              <a:rPr lang="en-US" smtClean="0"/>
              <a:t>26</a:t>
            </a:fld>
            <a:endParaRPr lang="en-US"/>
          </a:p>
        </p:txBody>
      </p:sp>
    </p:spTree>
    <p:extLst>
      <p:ext uri="{BB962C8B-B14F-4D97-AF65-F5344CB8AC3E}">
        <p14:creationId xmlns:p14="http://schemas.microsoft.com/office/powerpoint/2010/main" val="325272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7F3DC-14C8-CADF-FAEB-EFC9576C8B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7DA7C-8FD9-70FA-31FB-B194697A0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477B16-AD91-E1DA-CEC1-DD76DE00B5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790A9E-2A5F-D1D5-DB65-926E862419A3}"/>
              </a:ext>
            </a:extLst>
          </p:cNvPr>
          <p:cNvSpPr>
            <a:spLocks noGrp="1"/>
          </p:cNvSpPr>
          <p:nvPr>
            <p:ph type="sldNum" sz="quarter" idx="5"/>
          </p:nvPr>
        </p:nvSpPr>
        <p:spPr/>
        <p:txBody>
          <a:bodyPr/>
          <a:lstStyle/>
          <a:p>
            <a:fld id="{D0938396-3CE8-4642-A4FA-6CD659AE61C9}" type="slidenum">
              <a:rPr lang="en-US" smtClean="0"/>
              <a:t>27</a:t>
            </a:fld>
            <a:endParaRPr lang="en-US"/>
          </a:p>
        </p:txBody>
      </p:sp>
    </p:spTree>
    <p:extLst>
      <p:ext uri="{BB962C8B-B14F-4D97-AF65-F5344CB8AC3E}">
        <p14:creationId xmlns:p14="http://schemas.microsoft.com/office/powerpoint/2010/main" val="3395313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3C60B-C53E-B48D-D494-9FADC4915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BB975-0C98-172D-9DA2-BC56BCDF4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4CB86-51F2-7C62-2A04-DADBC791A1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34E6FC-DB10-0369-2814-B1A134A3FABB}"/>
              </a:ext>
            </a:extLst>
          </p:cNvPr>
          <p:cNvSpPr>
            <a:spLocks noGrp="1"/>
          </p:cNvSpPr>
          <p:nvPr>
            <p:ph type="sldNum" sz="quarter" idx="5"/>
          </p:nvPr>
        </p:nvSpPr>
        <p:spPr/>
        <p:txBody>
          <a:bodyPr/>
          <a:lstStyle/>
          <a:p>
            <a:fld id="{D0938396-3CE8-4642-A4FA-6CD659AE61C9}" type="slidenum">
              <a:rPr lang="en-US" smtClean="0"/>
              <a:t>28</a:t>
            </a:fld>
            <a:endParaRPr lang="en-US"/>
          </a:p>
        </p:txBody>
      </p:sp>
    </p:spTree>
    <p:extLst>
      <p:ext uri="{BB962C8B-B14F-4D97-AF65-F5344CB8AC3E}">
        <p14:creationId xmlns:p14="http://schemas.microsoft.com/office/powerpoint/2010/main" val="1591609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918F1-DB1D-196F-B279-33386E62F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D2E89-0F8E-AD8E-5395-A5631AA1A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D5EA7-DEA5-C215-9220-656A3AC642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406472-FF0E-84AC-C95D-61B3E11CB989}"/>
              </a:ext>
            </a:extLst>
          </p:cNvPr>
          <p:cNvSpPr>
            <a:spLocks noGrp="1"/>
          </p:cNvSpPr>
          <p:nvPr>
            <p:ph type="sldNum" sz="quarter" idx="5"/>
          </p:nvPr>
        </p:nvSpPr>
        <p:spPr/>
        <p:txBody>
          <a:bodyPr/>
          <a:lstStyle/>
          <a:p>
            <a:fld id="{D0938396-3CE8-4642-A4FA-6CD659AE61C9}" type="slidenum">
              <a:rPr lang="en-US" smtClean="0"/>
              <a:t>29</a:t>
            </a:fld>
            <a:endParaRPr lang="en-US"/>
          </a:p>
        </p:txBody>
      </p:sp>
    </p:spTree>
    <p:extLst>
      <p:ext uri="{BB962C8B-B14F-4D97-AF65-F5344CB8AC3E}">
        <p14:creationId xmlns:p14="http://schemas.microsoft.com/office/powerpoint/2010/main" val="143319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94D8B-D024-0533-076F-0C6893E60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26A23-E995-F096-0CEE-A5BA675DF6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450E4-BAC8-FA80-5EBA-C6A7EA3154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B6A010-0787-637A-E61E-3302909A78DD}"/>
              </a:ext>
            </a:extLst>
          </p:cNvPr>
          <p:cNvSpPr>
            <a:spLocks noGrp="1"/>
          </p:cNvSpPr>
          <p:nvPr>
            <p:ph type="sldNum" sz="quarter" idx="5"/>
          </p:nvPr>
        </p:nvSpPr>
        <p:spPr/>
        <p:txBody>
          <a:bodyPr/>
          <a:lstStyle/>
          <a:p>
            <a:fld id="{D0938396-3CE8-4642-A4FA-6CD659AE61C9}" type="slidenum">
              <a:rPr lang="en-US" smtClean="0"/>
              <a:t>30</a:t>
            </a:fld>
            <a:endParaRPr lang="en-US"/>
          </a:p>
        </p:txBody>
      </p:sp>
    </p:spTree>
    <p:extLst>
      <p:ext uri="{BB962C8B-B14F-4D97-AF65-F5344CB8AC3E}">
        <p14:creationId xmlns:p14="http://schemas.microsoft.com/office/powerpoint/2010/main" val="4208426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8DF0D-14F4-2150-36BA-4DEE8BAF1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D3EBF-1B7E-2A01-C042-A60C6874E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A0B2D9-3E24-C66E-B01D-40BE74326C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CF5B7B-AEC2-2777-0DBE-995728C9C2A3}"/>
              </a:ext>
            </a:extLst>
          </p:cNvPr>
          <p:cNvSpPr>
            <a:spLocks noGrp="1"/>
          </p:cNvSpPr>
          <p:nvPr>
            <p:ph type="sldNum" sz="quarter" idx="5"/>
          </p:nvPr>
        </p:nvSpPr>
        <p:spPr/>
        <p:txBody>
          <a:bodyPr/>
          <a:lstStyle/>
          <a:p>
            <a:fld id="{D0938396-3CE8-4642-A4FA-6CD659AE61C9}" type="slidenum">
              <a:rPr lang="en-US" smtClean="0"/>
              <a:t>31</a:t>
            </a:fld>
            <a:endParaRPr lang="en-US"/>
          </a:p>
        </p:txBody>
      </p:sp>
    </p:spTree>
    <p:extLst>
      <p:ext uri="{BB962C8B-B14F-4D97-AF65-F5344CB8AC3E}">
        <p14:creationId xmlns:p14="http://schemas.microsoft.com/office/powerpoint/2010/main" val="12449867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A1609-B43F-0AA0-17FD-5A3AF7DE0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4D6DA-EACA-FACD-A4EE-0B1E25671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BB48CF-23C7-7977-0D63-B82C89F773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460C81-0CC0-4B13-2286-1135142EE924}"/>
              </a:ext>
            </a:extLst>
          </p:cNvPr>
          <p:cNvSpPr>
            <a:spLocks noGrp="1"/>
          </p:cNvSpPr>
          <p:nvPr>
            <p:ph type="sldNum" sz="quarter" idx="5"/>
          </p:nvPr>
        </p:nvSpPr>
        <p:spPr/>
        <p:txBody>
          <a:bodyPr/>
          <a:lstStyle/>
          <a:p>
            <a:fld id="{D0938396-3CE8-4642-A4FA-6CD659AE61C9}" type="slidenum">
              <a:rPr lang="en-US" smtClean="0"/>
              <a:t>32</a:t>
            </a:fld>
            <a:endParaRPr lang="en-US"/>
          </a:p>
        </p:txBody>
      </p:sp>
    </p:spTree>
    <p:extLst>
      <p:ext uri="{BB962C8B-B14F-4D97-AF65-F5344CB8AC3E}">
        <p14:creationId xmlns:p14="http://schemas.microsoft.com/office/powerpoint/2010/main" val="32996192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647E3-3699-335C-BFF1-9E0213E3C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5B9000-8C50-3B4B-7A89-A816495F8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70364B-8B05-FF1F-AC28-E09F2D9015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8EB0E4-6D66-CE7D-AD63-C2754A55EA7B}"/>
              </a:ext>
            </a:extLst>
          </p:cNvPr>
          <p:cNvSpPr>
            <a:spLocks noGrp="1"/>
          </p:cNvSpPr>
          <p:nvPr>
            <p:ph type="sldNum" sz="quarter" idx="5"/>
          </p:nvPr>
        </p:nvSpPr>
        <p:spPr/>
        <p:txBody>
          <a:bodyPr/>
          <a:lstStyle/>
          <a:p>
            <a:fld id="{D0938396-3CE8-4642-A4FA-6CD659AE61C9}" type="slidenum">
              <a:rPr lang="en-US" smtClean="0"/>
              <a:t>33</a:t>
            </a:fld>
            <a:endParaRPr lang="en-US"/>
          </a:p>
        </p:txBody>
      </p:sp>
    </p:spTree>
    <p:extLst>
      <p:ext uri="{BB962C8B-B14F-4D97-AF65-F5344CB8AC3E}">
        <p14:creationId xmlns:p14="http://schemas.microsoft.com/office/powerpoint/2010/main" val="2294876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697F3-64E7-7DC2-7E07-F07B68ECBF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BFC8B-6C53-6AC5-DC9F-C46A57F58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095D6-D8B5-4935-6472-80D50A6BF3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94E284-9E3D-F833-72CB-54060C4208EA}"/>
              </a:ext>
            </a:extLst>
          </p:cNvPr>
          <p:cNvSpPr>
            <a:spLocks noGrp="1"/>
          </p:cNvSpPr>
          <p:nvPr>
            <p:ph type="sldNum" sz="quarter" idx="5"/>
          </p:nvPr>
        </p:nvSpPr>
        <p:spPr/>
        <p:txBody>
          <a:bodyPr/>
          <a:lstStyle/>
          <a:p>
            <a:fld id="{D0938396-3CE8-4642-A4FA-6CD659AE61C9}" type="slidenum">
              <a:rPr lang="en-US" smtClean="0"/>
              <a:t>6</a:t>
            </a:fld>
            <a:endParaRPr lang="en-US"/>
          </a:p>
        </p:txBody>
      </p:sp>
    </p:spTree>
    <p:extLst>
      <p:ext uri="{BB962C8B-B14F-4D97-AF65-F5344CB8AC3E}">
        <p14:creationId xmlns:p14="http://schemas.microsoft.com/office/powerpoint/2010/main" val="11365312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2B490-04D7-E5E6-E3D0-9253ABC82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3D6BD-2F36-6703-B76E-A681684B1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CDB9E-E8B7-B120-D6AC-7373075473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AE0723-98F6-C425-AFA1-BD4F55E27628}"/>
              </a:ext>
            </a:extLst>
          </p:cNvPr>
          <p:cNvSpPr>
            <a:spLocks noGrp="1"/>
          </p:cNvSpPr>
          <p:nvPr>
            <p:ph type="sldNum" sz="quarter" idx="5"/>
          </p:nvPr>
        </p:nvSpPr>
        <p:spPr/>
        <p:txBody>
          <a:bodyPr/>
          <a:lstStyle/>
          <a:p>
            <a:fld id="{D0938396-3CE8-4642-A4FA-6CD659AE61C9}" type="slidenum">
              <a:rPr lang="en-US" smtClean="0"/>
              <a:t>34</a:t>
            </a:fld>
            <a:endParaRPr lang="en-US"/>
          </a:p>
        </p:txBody>
      </p:sp>
    </p:spTree>
    <p:extLst>
      <p:ext uri="{BB962C8B-B14F-4D97-AF65-F5344CB8AC3E}">
        <p14:creationId xmlns:p14="http://schemas.microsoft.com/office/powerpoint/2010/main" val="28477543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4FDB-4621-090E-85DA-87CE8BCB3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41D1BC-A711-C5F6-89E5-D93EA7B038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E3EBE3-D94D-BC5D-2418-7654013D85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9051A0-264D-8EE9-14C8-C41BD903708F}"/>
              </a:ext>
            </a:extLst>
          </p:cNvPr>
          <p:cNvSpPr>
            <a:spLocks noGrp="1"/>
          </p:cNvSpPr>
          <p:nvPr>
            <p:ph type="sldNum" sz="quarter" idx="5"/>
          </p:nvPr>
        </p:nvSpPr>
        <p:spPr/>
        <p:txBody>
          <a:bodyPr/>
          <a:lstStyle/>
          <a:p>
            <a:fld id="{D0938396-3CE8-4642-A4FA-6CD659AE61C9}" type="slidenum">
              <a:rPr lang="en-US" smtClean="0"/>
              <a:t>35</a:t>
            </a:fld>
            <a:endParaRPr lang="en-US"/>
          </a:p>
        </p:txBody>
      </p:sp>
    </p:spTree>
    <p:extLst>
      <p:ext uri="{BB962C8B-B14F-4D97-AF65-F5344CB8AC3E}">
        <p14:creationId xmlns:p14="http://schemas.microsoft.com/office/powerpoint/2010/main" val="1113059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9CC0F-1304-B9B6-4A1C-0EF756F47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27892-1891-2124-C576-10B313F95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56E0F-8E69-C1C1-2BA1-EEA2697A41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93C3D7-4A5C-46FB-99A6-AFAA8F8CDC1A}"/>
              </a:ext>
            </a:extLst>
          </p:cNvPr>
          <p:cNvSpPr>
            <a:spLocks noGrp="1"/>
          </p:cNvSpPr>
          <p:nvPr>
            <p:ph type="sldNum" sz="quarter" idx="5"/>
          </p:nvPr>
        </p:nvSpPr>
        <p:spPr/>
        <p:txBody>
          <a:bodyPr/>
          <a:lstStyle/>
          <a:p>
            <a:fld id="{D0938396-3CE8-4642-A4FA-6CD659AE61C9}" type="slidenum">
              <a:rPr lang="en-US" smtClean="0"/>
              <a:t>36</a:t>
            </a:fld>
            <a:endParaRPr lang="en-US"/>
          </a:p>
        </p:txBody>
      </p:sp>
    </p:spTree>
    <p:extLst>
      <p:ext uri="{BB962C8B-B14F-4D97-AF65-F5344CB8AC3E}">
        <p14:creationId xmlns:p14="http://schemas.microsoft.com/office/powerpoint/2010/main" val="2813894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36FED-95C1-E804-1FDC-02E142AF5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86BFD-B454-5390-981B-586561D5C3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7785B-95D9-A274-338A-AF385151B2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CC451E-8CD7-B95C-73A3-5C6E89C9DC7A}"/>
              </a:ext>
            </a:extLst>
          </p:cNvPr>
          <p:cNvSpPr>
            <a:spLocks noGrp="1"/>
          </p:cNvSpPr>
          <p:nvPr>
            <p:ph type="sldNum" sz="quarter" idx="5"/>
          </p:nvPr>
        </p:nvSpPr>
        <p:spPr/>
        <p:txBody>
          <a:bodyPr/>
          <a:lstStyle/>
          <a:p>
            <a:fld id="{D0938396-3CE8-4642-A4FA-6CD659AE61C9}" type="slidenum">
              <a:rPr lang="en-US" smtClean="0"/>
              <a:t>37</a:t>
            </a:fld>
            <a:endParaRPr lang="en-US"/>
          </a:p>
        </p:txBody>
      </p:sp>
    </p:spTree>
    <p:extLst>
      <p:ext uri="{BB962C8B-B14F-4D97-AF65-F5344CB8AC3E}">
        <p14:creationId xmlns:p14="http://schemas.microsoft.com/office/powerpoint/2010/main" val="24522620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591E3-6EDE-A407-AAC5-F4E25B8A73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2AD4C-8E77-79A6-5131-3F45E8A41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04239-11F3-D966-11CC-0179006615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C4FE17-3D07-0F6B-9214-852B2E8A46A7}"/>
              </a:ext>
            </a:extLst>
          </p:cNvPr>
          <p:cNvSpPr>
            <a:spLocks noGrp="1"/>
          </p:cNvSpPr>
          <p:nvPr>
            <p:ph type="sldNum" sz="quarter" idx="5"/>
          </p:nvPr>
        </p:nvSpPr>
        <p:spPr/>
        <p:txBody>
          <a:bodyPr/>
          <a:lstStyle/>
          <a:p>
            <a:fld id="{D0938396-3CE8-4642-A4FA-6CD659AE61C9}" type="slidenum">
              <a:rPr lang="en-US" smtClean="0"/>
              <a:t>38</a:t>
            </a:fld>
            <a:endParaRPr lang="en-US"/>
          </a:p>
        </p:txBody>
      </p:sp>
    </p:spTree>
    <p:extLst>
      <p:ext uri="{BB962C8B-B14F-4D97-AF65-F5344CB8AC3E}">
        <p14:creationId xmlns:p14="http://schemas.microsoft.com/office/powerpoint/2010/main" val="38715264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9FD74-55B0-2F77-B401-10F6D7F94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D745C-6A2F-F523-8A04-700DD0E95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06C9A-A021-FA7C-AB6D-AE36BCB9BB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1F5896-8473-420F-6FDF-85D01B3776D9}"/>
              </a:ext>
            </a:extLst>
          </p:cNvPr>
          <p:cNvSpPr>
            <a:spLocks noGrp="1"/>
          </p:cNvSpPr>
          <p:nvPr>
            <p:ph type="sldNum" sz="quarter" idx="5"/>
          </p:nvPr>
        </p:nvSpPr>
        <p:spPr/>
        <p:txBody>
          <a:bodyPr/>
          <a:lstStyle/>
          <a:p>
            <a:fld id="{D0938396-3CE8-4642-A4FA-6CD659AE61C9}" type="slidenum">
              <a:rPr lang="en-US" smtClean="0"/>
              <a:t>39</a:t>
            </a:fld>
            <a:endParaRPr lang="en-US"/>
          </a:p>
        </p:txBody>
      </p:sp>
    </p:spTree>
    <p:extLst>
      <p:ext uri="{BB962C8B-B14F-4D97-AF65-F5344CB8AC3E}">
        <p14:creationId xmlns:p14="http://schemas.microsoft.com/office/powerpoint/2010/main" val="32723298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FE467-4F39-6BC8-C74C-96E6DE5D8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AC9E2-1BFB-FD3D-D0B6-0ECA93129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890404-5318-D170-82DC-7C1D989FBF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FDEC71-E1F8-8A08-5619-B08359EE7B75}"/>
              </a:ext>
            </a:extLst>
          </p:cNvPr>
          <p:cNvSpPr>
            <a:spLocks noGrp="1"/>
          </p:cNvSpPr>
          <p:nvPr>
            <p:ph type="sldNum" sz="quarter" idx="5"/>
          </p:nvPr>
        </p:nvSpPr>
        <p:spPr/>
        <p:txBody>
          <a:bodyPr/>
          <a:lstStyle/>
          <a:p>
            <a:fld id="{D0938396-3CE8-4642-A4FA-6CD659AE61C9}" type="slidenum">
              <a:rPr lang="en-US" smtClean="0"/>
              <a:t>40</a:t>
            </a:fld>
            <a:endParaRPr lang="en-US"/>
          </a:p>
        </p:txBody>
      </p:sp>
    </p:spTree>
    <p:extLst>
      <p:ext uri="{BB962C8B-B14F-4D97-AF65-F5344CB8AC3E}">
        <p14:creationId xmlns:p14="http://schemas.microsoft.com/office/powerpoint/2010/main" val="40680867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22F1D-EEE2-EFFD-5821-D0D1D9F58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12CA6A-0075-6C81-6292-1D2E669AC5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96CF5-DAFA-265C-7EB8-0D6E7E5BA7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C19DF1-99C4-E627-81C2-B1AE5D5CC6B1}"/>
              </a:ext>
            </a:extLst>
          </p:cNvPr>
          <p:cNvSpPr>
            <a:spLocks noGrp="1"/>
          </p:cNvSpPr>
          <p:nvPr>
            <p:ph type="sldNum" sz="quarter" idx="5"/>
          </p:nvPr>
        </p:nvSpPr>
        <p:spPr/>
        <p:txBody>
          <a:bodyPr/>
          <a:lstStyle/>
          <a:p>
            <a:fld id="{D0938396-3CE8-4642-A4FA-6CD659AE61C9}" type="slidenum">
              <a:rPr lang="en-US" smtClean="0"/>
              <a:t>41</a:t>
            </a:fld>
            <a:endParaRPr lang="en-US"/>
          </a:p>
        </p:txBody>
      </p:sp>
    </p:spTree>
    <p:extLst>
      <p:ext uri="{BB962C8B-B14F-4D97-AF65-F5344CB8AC3E}">
        <p14:creationId xmlns:p14="http://schemas.microsoft.com/office/powerpoint/2010/main" val="8448326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59D7D-DB06-19A0-CC0E-0E8B29671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C1C31-5516-EBC1-7C81-5F42C37C2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8AA60-1ED8-1DA8-90C0-43BBA7D0A0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72879D-CBBD-8192-63AF-68DAA2D69FE5}"/>
              </a:ext>
            </a:extLst>
          </p:cNvPr>
          <p:cNvSpPr>
            <a:spLocks noGrp="1"/>
          </p:cNvSpPr>
          <p:nvPr>
            <p:ph type="sldNum" sz="quarter" idx="5"/>
          </p:nvPr>
        </p:nvSpPr>
        <p:spPr/>
        <p:txBody>
          <a:bodyPr/>
          <a:lstStyle/>
          <a:p>
            <a:fld id="{D0938396-3CE8-4642-A4FA-6CD659AE61C9}" type="slidenum">
              <a:rPr lang="en-US" smtClean="0"/>
              <a:t>42</a:t>
            </a:fld>
            <a:endParaRPr lang="en-US"/>
          </a:p>
        </p:txBody>
      </p:sp>
    </p:spTree>
    <p:extLst>
      <p:ext uri="{BB962C8B-B14F-4D97-AF65-F5344CB8AC3E}">
        <p14:creationId xmlns:p14="http://schemas.microsoft.com/office/powerpoint/2010/main" val="15237050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9476C-FAFD-4D04-DA2B-84557EEF5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BD86B-AF4E-26E7-B2C2-001060586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345E3-0201-D4A7-4B9D-BB072B95D8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10120A-0BFF-AE99-7F81-B5E649A97C1F}"/>
              </a:ext>
            </a:extLst>
          </p:cNvPr>
          <p:cNvSpPr>
            <a:spLocks noGrp="1"/>
          </p:cNvSpPr>
          <p:nvPr>
            <p:ph type="sldNum" sz="quarter" idx="5"/>
          </p:nvPr>
        </p:nvSpPr>
        <p:spPr/>
        <p:txBody>
          <a:bodyPr/>
          <a:lstStyle/>
          <a:p>
            <a:fld id="{D0938396-3CE8-4642-A4FA-6CD659AE61C9}" type="slidenum">
              <a:rPr lang="en-US" smtClean="0"/>
              <a:t>43</a:t>
            </a:fld>
            <a:endParaRPr lang="en-US"/>
          </a:p>
        </p:txBody>
      </p:sp>
    </p:spTree>
    <p:extLst>
      <p:ext uri="{BB962C8B-B14F-4D97-AF65-F5344CB8AC3E}">
        <p14:creationId xmlns:p14="http://schemas.microsoft.com/office/powerpoint/2010/main" val="1595740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4B774-E986-FF05-01C1-5DC5EB620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8F39B9-ADC8-1AD9-37F2-A888AB843F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A2D6F-903E-7C08-F707-98B05138A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5B98F7-5440-23E9-BF85-2E63DA43D897}"/>
              </a:ext>
            </a:extLst>
          </p:cNvPr>
          <p:cNvSpPr>
            <a:spLocks noGrp="1"/>
          </p:cNvSpPr>
          <p:nvPr>
            <p:ph type="sldNum" sz="quarter" idx="5"/>
          </p:nvPr>
        </p:nvSpPr>
        <p:spPr/>
        <p:txBody>
          <a:bodyPr/>
          <a:lstStyle/>
          <a:p>
            <a:fld id="{D0938396-3CE8-4642-A4FA-6CD659AE61C9}" type="slidenum">
              <a:rPr lang="en-US" smtClean="0"/>
              <a:t>7</a:t>
            </a:fld>
            <a:endParaRPr lang="en-US"/>
          </a:p>
        </p:txBody>
      </p:sp>
    </p:spTree>
    <p:extLst>
      <p:ext uri="{BB962C8B-B14F-4D97-AF65-F5344CB8AC3E}">
        <p14:creationId xmlns:p14="http://schemas.microsoft.com/office/powerpoint/2010/main" val="21571336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B180-2DE7-63E8-0C94-04839660F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234B9-51FB-738D-E1A6-C10178202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97497-9770-037F-3638-57917FA223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64A09C-9905-5C9E-9FDB-4EF0887EA408}"/>
              </a:ext>
            </a:extLst>
          </p:cNvPr>
          <p:cNvSpPr>
            <a:spLocks noGrp="1"/>
          </p:cNvSpPr>
          <p:nvPr>
            <p:ph type="sldNum" sz="quarter" idx="5"/>
          </p:nvPr>
        </p:nvSpPr>
        <p:spPr/>
        <p:txBody>
          <a:bodyPr/>
          <a:lstStyle/>
          <a:p>
            <a:fld id="{D0938396-3CE8-4642-A4FA-6CD659AE61C9}" type="slidenum">
              <a:rPr lang="en-US" smtClean="0"/>
              <a:t>44</a:t>
            </a:fld>
            <a:endParaRPr lang="en-US"/>
          </a:p>
        </p:txBody>
      </p:sp>
    </p:spTree>
    <p:extLst>
      <p:ext uri="{BB962C8B-B14F-4D97-AF65-F5344CB8AC3E}">
        <p14:creationId xmlns:p14="http://schemas.microsoft.com/office/powerpoint/2010/main" val="666160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2B88-F3BC-4852-04EF-421A18EA0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F57EB-6D83-BF78-B691-BC2EBBED77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EA320C-CD6A-BA5F-604B-5DD39BF711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FF8F73-5BAF-D4A1-BBD2-588FDD55C390}"/>
              </a:ext>
            </a:extLst>
          </p:cNvPr>
          <p:cNvSpPr>
            <a:spLocks noGrp="1"/>
          </p:cNvSpPr>
          <p:nvPr>
            <p:ph type="sldNum" sz="quarter" idx="5"/>
          </p:nvPr>
        </p:nvSpPr>
        <p:spPr/>
        <p:txBody>
          <a:bodyPr/>
          <a:lstStyle/>
          <a:p>
            <a:fld id="{D0938396-3CE8-4642-A4FA-6CD659AE61C9}" type="slidenum">
              <a:rPr lang="en-US" smtClean="0"/>
              <a:t>45</a:t>
            </a:fld>
            <a:endParaRPr lang="en-US"/>
          </a:p>
        </p:txBody>
      </p:sp>
    </p:spTree>
    <p:extLst>
      <p:ext uri="{BB962C8B-B14F-4D97-AF65-F5344CB8AC3E}">
        <p14:creationId xmlns:p14="http://schemas.microsoft.com/office/powerpoint/2010/main" val="1403849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E520-13EC-02E9-9256-D5242BAED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26973-9D57-A667-26CB-69BBA2CB0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A2C24-572C-72A9-2C46-0E0D155AE0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DDE3D4-BAA2-8A47-2FA5-52C9E8878B69}"/>
              </a:ext>
            </a:extLst>
          </p:cNvPr>
          <p:cNvSpPr>
            <a:spLocks noGrp="1"/>
          </p:cNvSpPr>
          <p:nvPr>
            <p:ph type="sldNum" sz="quarter" idx="5"/>
          </p:nvPr>
        </p:nvSpPr>
        <p:spPr/>
        <p:txBody>
          <a:bodyPr/>
          <a:lstStyle/>
          <a:p>
            <a:fld id="{D0938396-3CE8-4642-A4FA-6CD659AE61C9}" type="slidenum">
              <a:rPr lang="en-US" smtClean="0"/>
              <a:t>46</a:t>
            </a:fld>
            <a:endParaRPr lang="en-US"/>
          </a:p>
        </p:txBody>
      </p:sp>
    </p:spTree>
    <p:extLst>
      <p:ext uri="{BB962C8B-B14F-4D97-AF65-F5344CB8AC3E}">
        <p14:creationId xmlns:p14="http://schemas.microsoft.com/office/powerpoint/2010/main" val="14663526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43BCB-4147-A714-334A-62639B6D7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7BD67-007D-D7F1-1D12-0EE9F5D2DF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2015A-DCBF-E0FD-495D-9FD7477599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C9544-0438-A1B4-CF94-9DE9DBDFDA68}"/>
              </a:ext>
            </a:extLst>
          </p:cNvPr>
          <p:cNvSpPr>
            <a:spLocks noGrp="1"/>
          </p:cNvSpPr>
          <p:nvPr>
            <p:ph type="sldNum" sz="quarter" idx="5"/>
          </p:nvPr>
        </p:nvSpPr>
        <p:spPr/>
        <p:txBody>
          <a:bodyPr/>
          <a:lstStyle/>
          <a:p>
            <a:fld id="{D0938396-3CE8-4642-A4FA-6CD659AE61C9}" type="slidenum">
              <a:rPr lang="en-US" smtClean="0"/>
              <a:t>47</a:t>
            </a:fld>
            <a:endParaRPr lang="en-US"/>
          </a:p>
        </p:txBody>
      </p:sp>
    </p:spTree>
    <p:extLst>
      <p:ext uri="{BB962C8B-B14F-4D97-AF65-F5344CB8AC3E}">
        <p14:creationId xmlns:p14="http://schemas.microsoft.com/office/powerpoint/2010/main" val="12016475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348A5-DAF0-9EF9-5D5B-70F4BACE1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244DB-90F7-666A-C42A-75ED6160CB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42EB6-CBBA-87A9-334E-4D0D5D5EB9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DDEFA8-8EB3-4BAA-A1AE-A0214FA8C3A0}"/>
              </a:ext>
            </a:extLst>
          </p:cNvPr>
          <p:cNvSpPr>
            <a:spLocks noGrp="1"/>
          </p:cNvSpPr>
          <p:nvPr>
            <p:ph type="sldNum" sz="quarter" idx="5"/>
          </p:nvPr>
        </p:nvSpPr>
        <p:spPr/>
        <p:txBody>
          <a:bodyPr/>
          <a:lstStyle/>
          <a:p>
            <a:fld id="{D0938396-3CE8-4642-A4FA-6CD659AE61C9}" type="slidenum">
              <a:rPr lang="en-US" smtClean="0"/>
              <a:t>48</a:t>
            </a:fld>
            <a:endParaRPr lang="en-US"/>
          </a:p>
        </p:txBody>
      </p:sp>
    </p:spTree>
    <p:extLst>
      <p:ext uri="{BB962C8B-B14F-4D97-AF65-F5344CB8AC3E}">
        <p14:creationId xmlns:p14="http://schemas.microsoft.com/office/powerpoint/2010/main" val="3126924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EB590-36AE-C442-7C56-DD95AC841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D2134-963F-C15E-211E-6AF97213AC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D813B-3F1C-FF45-100F-A8DFFC0E5D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6E4D27-7D76-4CE6-AC94-DF572B0E65F3}"/>
              </a:ext>
            </a:extLst>
          </p:cNvPr>
          <p:cNvSpPr>
            <a:spLocks noGrp="1"/>
          </p:cNvSpPr>
          <p:nvPr>
            <p:ph type="sldNum" sz="quarter" idx="5"/>
          </p:nvPr>
        </p:nvSpPr>
        <p:spPr/>
        <p:txBody>
          <a:bodyPr/>
          <a:lstStyle/>
          <a:p>
            <a:fld id="{D0938396-3CE8-4642-A4FA-6CD659AE61C9}" type="slidenum">
              <a:rPr lang="en-US" smtClean="0"/>
              <a:t>49</a:t>
            </a:fld>
            <a:endParaRPr lang="en-US"/>
          </a:p>
        </p:txBody>
      </p:sp>
    </p:spTree>
    <p:extLst>
      <p:ext uri="{BB962C8B-B14F-4D97-AF65-F5344CB8AC3E}">
        <p14:creationId xmlns:p14="http://schemas.microsoft.com/office/powerpoint/2010/main" val="9883068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F1A08-5C18-398D-D91B-CA43907F58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897544-4E56-3C52-E80E-A461481C0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678643-6FE7-1DE3-0FD8-D0EA5DEB22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EB808-EEA6-18BC-1795-568E9745F37A}"/>
              </a:ext>
            </a:extLst>
          </p:cNvPr>
          <p:cNvSpPr>
            <a:spLocks noGrp="1"/>
          </p:cNvSpPr>
          <p:nvPr>
            <p:ph type="sldNum" sz="quarter" idx="5"/>
          </p:nvPr>
        </p:nvSpPr>
        <p:spPr/>
        <p:txBody>
          <a:bodyPr/>
          <a:lstStyle/>
          <a:p>
            <a:fld id="{D0938396-3CE8-4642-A4FA-6CD659AE61C9}" type="slidenum">
              <a:rPr lang="en-US" smtClean="0"/>
              <a:t>50</a:t>
            </a:fld>
            <a:endParaRPr lang="en-US"/>
          </a:p>
        </p:txBody>
      </p:sp>
    </p:spTree>
    <p:extLst>
      <p:ext uri="{BB962C8B-B14F-4D97-AF65-F5344CB8AC3E}">
        <p14:creationId xmlns:p14="http://schemas.microsoft.com/office/powerpoint/2010/main" val="1868586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FB456-E951-FF7E-B012-057522EF6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1E285-C752-6A2F-E6B2-AF18AE128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780B6-CBE1-A067-53EA-A0A6FFC7A4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B6E79E-E5E3-8248-ADB1-3396847563F7}"/>
              </a:ext>
            </a:extLst>
          </p:cNvPr>
          <p:cNvSpPr>
            <a:spLocks noGrp="1"/>
          </p:cNvSpPr>
          <p:nvPr>
            <p:ph type="sldNum" sz="quarter" idx="5"/>
          </p:nvPr>
        </p:nvSpPr>
        <p:spPr/>
        <p:txBody>
          <a:bodyPr/>
          <a:lstStyle/>
          <a:p>
            <a:fld id="{D0938396-3CE8-4642-A4FA-6CD659AE61C9}" type="slidenum">
              <a:rPr lang="en-US" smtClean="0"/>
              <a:t>51</a:t>
            </a:fld>
            <a:endParaRPr lang="en-US"/>
          </a:p>
        </p:txBody>
      </p:sp>
    </p:spTree>
    <p:extLst>
      <p:ext uri="{BB962C8B-B14F-4D97-AF65-F5344CB8AC3E}">
        <p14:creationId xmlns:p14="http://schemas.microsoft.com/office/powerpoint/2010/main" val="20911214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1E25-FE90-356A-8E90-5E1E2EBA0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33CA8-2034-7F09-C5F9-AC9BBD702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E544A-02B1-1CA9-4971-DE9764DAEF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8F01D9-0FDF-D428-DF7A-389AA6767A09}"/>
              </a:ext>
            </a:extLst>
          </p:cNvPr>
          <p:cNvSpPr>
            <a:spLocks noGrp="1"/>
          </p:cNvSpPr>
          <p:nvPr>
            <p:ph type="sldNum" sz="quarter" idx="5"/>
          </p:nvPr>
        </p:nvSpPr>
        <p:spPr/>
        <p:txBody>
          <a:bodyPr/>
          <a:lstStyle/>
          <a:p>
            <a:fld id="{D0938396-3CE8-4642-A4FA-6CD659AE61C9}" type="slidenum">
              <a:rPr lang="en-US" smtClean="0"/>
              <a:t>52</a:t>
            </a:fld>
            <a:endParaRPr lang="en-US"/>
          </a:p>
        </p:txBody>
      </p:sp>
    </p:spTree>
    <p:extLst>
      <p:ext uri="{BB962C8B-B14F-4D97-AF65-F5344CB8AC3E}">
        <p14:creationId xmlns:p14="http://schemas.microsoft.com/office/powerpoint/2010/main" val="3359028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8A42F-F30B-CC61-727A-0F087FB32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F5BDD-096C-F34C-4A90-D257FFB4D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D3494-0140-527C-4DC1-39A7F515EC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AFF1EB-1B2B-1DA3-1261-7A2B14D67913}"/>
              </a:ext>
            </a:extLst>
          </p:cNvPr>
          <p:cNvSpPr>
            <a:spLocks noGrp="1"/>
          </p:cNvSpPr>
          <p:nvPr>
            <p:ph type="sldNum" sz="quarter" idx="5"/>
          </p:nvPr>
        </p:nvSpPr>
        <p:spPr/>
        <p:txBody>
          <a:bodyPr/>
          <a:lstStyle/>
          <a:p>
            <a:fld id="{D0938396-3CE8-4642-A4FA-6CD659AE61C9}" type="slidenum">
              <a:rPr lang="en-US" smtClean="0"/>
              <a:t>53</a:t>
            </a:fld>
            <a:endParaRPr lang="en-US"/>
          </a:p>
        </p:txBody>
      </p:sp>
    </p:spTree>
    <p:extLst>
      <p:ext uri="{BB962C8B-B14F-4D97-AF65-F5344CB8AC3E}">
        <p14:creationId xmlns:p14="http://schemas.microsoft.com/office/powerpoint/2010/main" val="2072348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1E0A8-CFE3-60D2-A80D-7A2E97F6B4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A9064E-351A-DD09-B09B-55D64EA8A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25AE7-C9B0-A0FC-B11A-8BE3EC6CBF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202950-9F66-E8EA-9BBB-9EB2AB83A0C3}"/>
              </a:ext>
            </a:extLst>
          </p:cNvPr>
          <p:cNvSpPr>
            <a:spLocks noGrp="1"/>
          </p:cNvSpPr>
          <p:nvPr>
            <p:ph type="sldNum" sz="quarter" idx="5"/>
          </p:nvPr>
        </p:nvSpPr>
        <p:spPr/>
        <p:txBody>
          <a:bodyPr/>
          <a:lstStyle/>
          <a:p>
            <a:fld id="{D0938396-3CE8-4642-A4FA-6CD659AE61C9}" type="slidenum">
              <a:rPr lang="en-US" smtClean="0"/>
              <a:t>8</a:t>
            </a:fld>
            <a:endParaRPr lang="en-US"/>
          </a:p>
        </p:txBody>
      </p:sp>
    </p:spTree>
    <p:extLst>
      <p:ext uri="{BB962C8B-B14F-4D97-AF65-F5344CB8AC3E}">
        <p14:creationId xmlns:p14="http://schemas.microsoft.com/office/powerpoint/2010/main" val="514937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34607-4CA4-A024-6E2B-E8EFB4942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0B5FA-B433-37AD-B4FB-EDB011E87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3997CD-C28A-D59A-4C67-564ED4975F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ADE6D6-4C42-2140-1F69-B2AA1CA12331}"/>
              </a:ext>
            </a:extLst>
          </p:cNvPr>
          <p:cNvSpPr>
            <a:spLocks noGrp="1"/>
          </p:cNvSpPr>
          <p:nvPr>
            <p:ph type="sldNum" sz="quarter" idx="5"/>
          </p:nvPr>
        </p:nvSpPr>
        <p:spPr/>
        <p:txBody>
          <a:bodyPr/>
          <a:lstStyle/>
          <a:p>
            <a:fld id="{D0938396-3CE8-4642-A4FA-6CD659AE61C9}" type="slidenum">
              <a:rPr lang="en-US" smtClean="0"/>
              <a:t>54</a:t>
            </a:fld>
            <a:endParaRPr lang="en-US"/>
          </a:p>
        </p:txBody>
      </p:sp>
    </p:spTree>
    <p:extLst>
      <p:ext uri="{BB962C8B-B14F-4D97-AF65-F5344CB8AC3E}">
        <p14:creationId xmlns:p14="http://schemas.microsoft.com/office/powerpoint/2010/main" val="23896694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F34FE-3E72-A2B2-EDEF-02EC044F1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7ED18A-86AB-673C-75B3-D4F9D3F06C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FB8F30-7760-F6E8-A9E0-1769252351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17DA6D-0F8E-78C8-057B-61EF5D079E85}"/>
              </a:ext>
            </a:extLst>
          </p:cNvPr>
          <p:cNvSpPr>
            <a:spLocks noGrp="1"/>
          </p:cNvSpPr>
          <p:nvPr>
            <p:ph type="sldNum" sz="quarter" idx="5"/>
          </p:nvPr>
        </p:nvSpPr>
        <p:spPr/>
        <p:txBody>
          <a:bodyPr/>
          <a:lstStyle/>
          <a:p>
            <a:fld id="{D0938396-3CE8-4642-A4FA-6CD659AE61C9}" type="slidenum">
              <a:rPr lang="en-US" smtClean="0"/>
              <a:t>55</a:t>
            </a:fld>
            <a:endParaRPr lang="en-US"/>
          </a:p>
        </p:txBody>
      </p:sp>
    </p:spTree>
    <p:extLst>
      <p:ext uri="{BB962C8B-B14F-4D97-AF65-F5344CB8AC3E}">
        <p14:creationId xmlns:p14="http://schemas.microsoft.com/office/powerpoint/2010/main" val="20076096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E75D8-4630-537A-23AE-AF9F7723D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12DCEB-C09A-BFDF-C52E-98AF8553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785068-67D4-7FB5-8B5A-0D5A622702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505C10-ADDC-8C46-EA3D-D12502519D7E}"/>
              </a:ext>
            </a:extLst>
          </p:cNvPr>
          <p:cNvSpPr>
            <a:spLocks noGrp="1"/>
          </p:cNvSpPr>
          <p:nvPr>
            <p:ph type="sldNum" sz="quarter" idx="5"/>
          </p:nvPr>
        </p:nvSpPr>
        <p:spPr/>
        <p:txBody>
          <a:bodyPr/>
          <a:lstStyle/>
          <a:p>
            <a:fld id="{D0938396-3CE8-4642-A4FA-6CD659AE61C9}" type="slidenum">
              <a:rPr lang="en-US" smtClean="0"/>
              <a:t>56</a:t>
            </a:fld>
            <a:endParaRPr lang="en-US"/>
          </a:p>
        </p:txBody>
      </p:sp>
    </p:spTree>
    <p:extLst>
      <p:ext uri="{BB962C8B-B14F-4D97-AF65-F5344CB8AC3E}">
        <p14:creationId xmlns:p14="http://schemas.microsoft.com/office/powerpoint/2010/main" val="15758163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A4ADF-8590-C7E5-93B5-7ED8A43CC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335DC-7077-9474-B85D-5E527D34D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F9694F-4FF1-62EB-8CDC-964B95E59F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C9A832-EED1-8AA1-AEAE-EB20C91D510F}"/>
              </a:ext>
            </a:extLst>
          </p:cNvPr>
          <p:cNvSpPr>
            <a:spLocks noGrp="1"/>
          </p:cNvSpPr>
          <p:nvPr>
            <p:ph type="sldNum" sz="quarter" idx="5"/>
          </p:nvPr>
        </p:nvSpPr>
        <p:spPr/>
        <p:txBody>
          <a:bodyPr/>
          <a:lstStyle/>
          <a:p>
            <a:fld id="{D0938396-3CE8-4642-A4FA-6CD659AE61C9}" type="slidenum">
              <a:rPr lang="en-US" smtClean="0"/>
              <a:t>57</a:t>
            </a:fld>
            <a:endParaRPr lang="en-US"/>
          </a:p>
        </p:txBody>
      </p:sp>
    </p:spTree>
    <p:extLst>
      <p:ext uri="{BB962C8B-B14F-4D97-AF65-F5344CB8AC3E}">
        <p14:creationId xmlns:p14="http://schemas.microsoft.com/office/powerpoint/2010/main" val="31429671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5526-6EB0-AE57-E79A-FB5515E47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47887-CA23-E552-4A9A-BCCF6F275A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923CB-6F90-415A-17C9-DB00CC6A06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09BF0C-C2D4-C7DE-832F-CFB5CF446646}"/>
              </a:ext>
            </a:extLst>
          </p:cNvPr>
          <p:cNvSpPr>
            <a:spLocks noGrp="1"/>
          </p:cNvSpPr>
          <p:nvPr>
            <p:ph type="sldNum" sz="quarter" idx="5"/>
          </p:nvPr>
        </p:nvSpPr>
        <p:spPr/>
        <p:txBody>
          <a:bodyPr/>
          <a:lstStyle/>
          <a:p>
            <a:fld id="{D0938396-3CE8-4642-A4FA-6CD659AE61C9}" type="slidenum">
              <a:rPr lang="en-US" smtClean="0"/>
              <a:t>58</a:t>
            </a:fld>
            <a:endParaRPr lang="en-US"/>
          </a:p>
        </p:txBody>
      </p:sp>
    </p:spTree>
    <p:extLst>
      <p:ext uri="{BB962C8B-B14F-4D97-AF65-F5344CB8AC3E}">
        <p14:creationId xmlns:p14="http://schemas.microsoft.com/office/powerpoint/2010/main" val="18111717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9BF4B-F792-F5FE-5D13-B56EE526C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8371-4295-EBD7-523F-40A0A3F140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346D43-05B3-6108-A6FB-4BEC0F38E2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C820B1-22BC-7C55-8766-0FE8FDEA404E}"/>
              </a:ext>
            </a:extLst>
          </p:cNvPr>
          <p:cNvSpPr>
            <a:spLocks noGrp="1"/>
          </p:cNvSpPr>
          <p:nvPr>
            <p:ph type="sldNum" sz="quarter" idx="5"/>
          </p:nvPr>
        </p:nvSpPr>
        <p:spPr/>
        <p:txBody>
          <a:bodyPr/>
          <a:lstStyle/>
          <a:p>
            <a:fld id="{D0938396-3CE8-4642-A4FA-6CD659AE61C9}" type="slidenum">
              <a:rPr lang="en-US" smtClean="0"/>
              <a:t>59</a:t>
            </a:fld>
            <a:endParaRPr lang="en-US"/>
          </a:p>
        </p:txBody>
      </p:sp>
    </p:spTree>
    <p:extLst>
      <p:ext uri="{BB962C8B-B14F-4D97-AF65-F5344CB8AC3E}">
        <p14:creationId xmlns:p14="http://schemas.microsoft.com/office/powerpoint/2010/main" val="8737840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052C0-E94E-9CEA-C526-56E434DB5D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0A153-070D-176F-CA2B-A560F7FB5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2540ED-4946-7241-2A84-A7E42B24C4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F16D74-07E3-5A83-7F7C-0E9DE2EA56AD}"/>
              </a:ext>
            </a:extLst>
          </p:cNvPr>
          <p:cNvSpPr>
            <a:spLocks noGrp="1"/>
          </p:cNvSpPr>
          <p:nvPr>
            <p:ph type="sldNum" sz="quarter" idx="5"/>
          </p:nvPr>
        </p:nvSpPr>
        <p:spPr/>
        <p:txBody>
          <a:bodyPr/>
          <a:lstStyle/>
          <a:p>
            <a:fld id="{D0938396-3CE8-4642-A4FA-6CD659AE61C9}" type="slidenum">
              <a:rPr lang="en-US" smtClean="0"/>
              <a:t>60</a:t>
            </a:fld>
            <a:endParaRPr lang="en-US"/>
          </a:p>
        </p:txBody>
      </p:sp>
    </p:spTree>
    <p:extLst>
      <p:ext uri="{BB962C8B-B14F-4D97-AF65-F5344CB8AC3E}">
        <p14:creationId xmlns:p14="http://schemas.microsoft.com/office/powerpoint/2010/main" val="719219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8DEEF-8ABC-2054-BEA9-4B184CF61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4A8AF-4005-B301-F268-BBF46D5C5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BDA0A-9D44-68DF-48C8-2EF3A60A80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E342E4-D362-F944-4A25-E24BCA216B59}"/>
              </a:ext>
            </a:extLst>
          </p:cNvPr>
          <p:cNvSpPr>
            <a:spLocks noGrp="1"/>
          </p:cNvSpPr>
          <p:nvPr>
            <p:ph type="sldNum" sz="quarter" idx="5"/>
          </p:nvPr>
        </p:nvSpPr>
        <p:spPr/>
        <p:txBody>
          <a:bodyPr/>
          <a:lstStyle/>
          <a:p>
            <a:fld id="{D0938396-3CE8-4642-A4FA-6CD659AE61C9}" type="slidenum">
              <a:rPr lang="en-US" smtClean="0"/>
              <a:t>61</a:t>
            </a:fld>
            <a:endParaRPr lang="en-US"/>
          </a:p>
        </p:txBody>
      </p:sp>
    </p:spTree>
    <p:extLst>
      <p:ext uri="{BB962C8B-B14F-4D97-AF65-F5344CB8AC3E}">
        <p14:creationId xmlns:p14="http://schemas.microsoft.com/office/powerpoint/2010/main" val="9930252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64B8C-39F4-8B54-6F03-40CEB0131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DD3F8-B525-EC95-5772-84F7717AA3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A04F4-B82D-78E3-E743-DD05466370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AF7D4F-AD23-67D5-12D1-FAAD2FB3AC4B}"/>
              </a:ext>
            </a:extLst>
          </p:cNvPr>
          <p:cNvSpPr>
            <a:spLocks noGrp="1"/>
          </p:cNvSpPr>
          <p:nvPr>
            <p:ph type="sldNum" sz="quarter" idx="5"/>
          </p:nvPr>
        </p:nvSpPr>
        <p:spPr/>
        <p:txBody>
          <a:bodyPr/>
          <a:lstStyle/>
          <a:p>
            <a:fld id="{D0938396-3CE8-4642-A4FA-6CD659AE61C9}" type="slidenum">
              <a:rPr lang="en-US" smtClean="0"/>
              <a:t>62</a:t>
            </a:fld>
            <a:endParaRPr lang="en-US"/>
          </a:p>
        </p:txBody>
      </p:sp>
    </p:spTree>
    <p:extLst>
      <p:ext uri="{BB962C8B-B14F-4D97-AF65-F5344CB8AC3E}">
        <p14:creationId xmlns:p14="http://schemas.microsoft.com/office/powerpoint/2010/main" val="4055481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DC99D-E2B1-D811-AC16-27D455B60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1F3F1-B234-CFD4-22D6-35A468338C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447E8-DF97-7609-0CC3-8150980618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0AA02-6224-CF1E-06B3-810A49828126}"/>
              </a:ext>
            </a:extLst>
          </p:cNvPr>
          <p:cNvSpPr>
            <a:spLocks noGrp="1"/>
          </p:cNvSpPr>
          <p:nvPr>
            <p:ph type="sldNum" sz="quarter" idx="5"/>
          </p:nvPr>
        </p:nvSpPr>
        <p:spPr/>
        <p:txBody>
          <a:bodyPr/>
          <a:lstStyle/>
          <a:p>
            <a:fld id="{D0938396-3CE8-4642-A4FA-6CD659AE61C9}" type="slidenum">
              <a:rPr lang="en-US" smtClean="0"/>
              <a:t>9</a:t>
            </a:fld>
            <a:endParaRPr lang="en-US"/>
          </a:p>
        </p:txBody>
      </p:sp>
    </p:spTree>
    <p:extLst>
      <p:ext uri="{BB962C8B-B14F-4D97-AF65-F5344CB8AC3E}">
        <p14:creationId xmlns:p14="http://schemas.microsoft.com/office/powerpoint/2010/main" val="2447941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EE3CB-EAB8-B3E2-E2FE-C43135766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09BD7-AAFC-B179-254D-5503BB4003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27B621-A7E0-CCFC-1304-D5EE1FFB3B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115D4D-63A0-1DD3-0D23-7863A69A5948}"/>
              </a:ext>
            </a:extLst>
          </p:cNvPr>
          <p:cNvSpPr>
            <a:spLocks noGrp="1"/>
          </p:cNvSpPr>
          <p:nvPr>
            <p:ph type="sldNum" sz="quarter" idx="5"/>
          </p:nvPr>
        </p:nvSpPr>
        <p:spPr/>
        <p:txBody>
          <a:bodyPr/>
          <a:lstStyle/>
          <a:p>
            <a:fld id="{D0938396-3CE8-4642-A4FA-6CD659AE61C9}" type="slidenum">
              <a:rPr lang="en-US" smtClean="0"/>
              <a:t>10</a:t>
            </a:fld>
            <a:endParaRPr lang="en-US"/>
          </a:p>
        </p:txBody>
      </p:sp>
    </p:spTree>
    <p:extLst>
      <p:ext uri="{BB962C8B-B14F-4D97-AF65-F5344CB8AC3E}">
        <p14:creationId xmlns:p14="http://schemas.microsoft.com/office/powerpoint/2010/main" val="2873082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E23B3-FE80-C52C-BBCD-FA52EC241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63C07-7DC3-5F16-4641-62954D5A19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1D8304-D049-04C6-65B6-BF64F1EB95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84B180-8F0D-0483-1FBD-481962106FC2}"/>
              </a:ext>
            </a:extLst>
          </p:cNvPr>
          <p:cNvSpPr>
            <a:spLocks noGrp="1"/>
          </p:cNvSpPr>
          <p:nvPr>
            <p:ph type="sldNum" sz="quarter" idx="5"/>
          </p:nvPr>
        </p:nvSpPr>
        <p:spPr/>
        <p:txBody>
          <a:bodyPr/>
          <a:lstStyle/>
          <a:p>
            <a:fld id="{D0938396-3CE8-4642-A4FA-6CD659AE61C9}" type="slidenum">
              <a:rPr lang="en-US" smtClean="0"/>
              <a:t>11</a:t>
            </a:fld>
            <a:endParaRPr lang="en-US"/>
          </a:p>
        </p:txBody>
      </p:sp>
    </p:spTree>
    <p:extLst>
      <p:ext uri="{BB962C8B-B14F-4D97-AF65-F5344CB8AC3E}">
        <p14:creationId xmlns:p14="http://schemas.microsoft.com/office/powerpoint/2010/main" val="3200340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0706D-B2F6-A2ED-FF2E-56C58C67D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DC2D4-F8B3-B334-C815-454DC4DE6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22BFC9-FF0F-859A-49C2-958C58C80E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0BB699-C35F-8061-93E8-825487692ED9}"/>
              </a:ext>
            </a:extLst>
          </p:cNvPr>
          <p:cNvSpPr>
            <a:spLocks noGrp="1"/>
          </p:cNvSpPr>
          <p:nvPr>
            <p:ph type="sldNum" sz="quarter" idx="5"/>
          </p:nvPr>
        </p:nvSpPr>
        <p:spPr/>
        <p:txBody>
          <a:bodyPr/>
          <a:lstStyle/>
          <a:p>
            <a:fld id="{D0938396-3CE8-4642-A4FA-6CD659AE61C9}" type="slidenum">
              <a:rPr lang="en-US" smtClean="0"/>
              <a:t>12</a:t>
            </a:fld>
            <a:endParaRPr lang="en-US"/>
          </a:p>
        </p:txBody>
      </p:sp>
    </p:spTree>
    <p:extLst>
      <p:ext uri="{BB962C8B-B14F-4D97-AF65-F5344CB8AC3E}">
        <p14:creationId xmlns:p14="http://schemas.microsoft.com/office/powerpoint/2010/main" val="893996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B047-C3EB-5FC0-B4DE-43A1987561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967F67-C90C-BC18-226F-8981889988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7E687C-DABA-8014-98D7-11A9CBFF16CF}"/>
              </a:ext>
            </a:extLst>
          </p:cNvPr>
          <p:cNvSpPr>
            <a:spLocks noGrp="1"/>
          </p:cNvSpPr>
          <p:nvPr>
            <p:ph type="dt" sz="half" idx="10"/>
          </p:nvPr>
        </p:nvSpPr>
        <p:spPr/>
        <p:txBody>
          <a:bodyPr/>
          <a:lstStyle/>
          <a:p>
            <a:fld id="{C5270E3E-672F-8241-8235-D159D5ADCC6F}" type="datetime1">
              <a:rPr lang="en-GB" smtClean="0"/>
              <a:t>27/08/2026</a:t>
            </a:fld>
            <a:endParaRPr lang="en-US"/>
          </a:p>
        </p:txBody>
      </p:sp>
      <p:sp>
        <p:nvSpPr>
          <p:cNvPr id="5" name="Footer Placeholder 4">
            <a:extLst>
              <a:ext uri="{FF2B5EF4-FFF2-40B4-BE49-F238E27FC236}">
                <a16:creationId xmlns:a16="http://schemas.microsoft.com/office/drawing/2014/main" id="{2F64C9B7-68B8-FF9D-2BC6-BDE146BA2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AD1756-CCE1-07EE-E25D-40122699189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324669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013B9-5C7B-F76B-A763-ACAF81E0D2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4BD58B-5689-E944-4A4D-EB242DF21A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02DB0-0F8B-29F5-C919-BA73543432E9}"/>
              </a:ext>
            </a:extLst>
          </p:cNvPr>
          <p:cNvSpPr>
            <a:spLocks noGrp="1"/>
          </p:cNvSpPr>
          <p:nvPr>
            <p:ph type="dt" sz="half" idx="10"/>
          </p:nvPr>
        </p:nvSpPr>
        <p:spPr/>
        <p:txBody>
          <a:bodyPr/>
          <a:lstStyle/>
          <a:p>
            <a:fld id="{283E4778-46C5-B040-BD01-302E59FAE81D}" type="datetime1">
              <a:rPr lang="en-GB" smtClean="0"/>
              <a:t>27/08/2026</a:t>
            </a:fld>
            <a:endParaRPr lang="en-US"/>
          </a:p>
        </p:txBody>
      </p:sp>
      <p:sp>
        <p:nvSpPr>
          <p:cNvPr id="5" name="Footer Placeholder 4">
            <a:extLst>
              <a:ext uri="{FF2B5EF4-FFF2-40B4-BE49-F238E27FC236}">
                <a16:creationId xmlns:a16="http://schemas.microsoft.com/office/drawing/2014/main" id="{35D64E9A-4DAA-AE77-D43D-15E8B982F3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8E69D-8B77-4C3F-33FF-3136D61C7FEC}"/>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2330488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80472F-1431-9C26-8049-8EE2F3BB75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A8B948-2CA6-41DD-2EAC-8579937BA3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78DF51-3962-6CAC-FCF2-811847C8055A}"/>
              </a:ext>
            </a:extLst>
          </p:cNvPr>
          <p:cNvSpPr>
            <a:spLocks noGrp="1"/>
          </p:cNvSpPr>
          <p:nvPr>
            <p:ph type="dt" sz="half" idx="10"/>
          </p:nvPr>
        </p:nvSpPr>
        <p:spPr/>
        <p:txBody>
          <a:bodyPr/>
          <a:lstStyle/>
          <a:p>
            <a:fld id="{1620A29E-DA7A-9140-A206-A522464EF347}" type="datetime1">
              <a:rPr lang="en-GB" smtClean="0"/>
              <a:t>27/08/2026</a:t>
            </a:fld>
            <a:endParaRPr lang="en-US"/>
          </a:p>
        </p:txBody>
      </p:sp>
      <p:sp>
        <p:nvSpPr>
          <p:cNvPr id="5" name="Footer Placeholder 4">
            <a:extLst>
              <a:ext uri="{FF2B5EF4-FFF2-40B4-BE49-F238E27FC236}">
                <a16:creationId xmlns:a16="http://schemas.microsoft.com/office/drawing/2014/main" id="{7527FBB5-B170-03C3-0F1A-BD7F0A12C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8ECD5-3E88-8E7E-F2AC-217B098E6780}"/>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114023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8A7A3-3469-9614-ED75-8CA42D1FD0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BAD6BC-04E7-2FC9-50FA-B22BF15B78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82B8D-785F-0D77-12FE-2A3DE567F3DC}"/>
              </a:ext>
            </a:extLst>
          </p:cNvPr>
          <p:cNvSpPr>
            <a:spLocks noGrp="1"/>
          </p:cNvSpPr>
          <p:nvPr>
            <p:ph type="dt" sz="half" idx="10"/>
          </p:nvPr>
        </p:nvSpPr>
        <p:spPr/>
        <p:txBody>
          <a:bodyPr/>
          <a:lstStyle/>
          <a:p>
            <a:fld id="{96A7772C-5AFB-B44B-9253-93B04979BFB7}" type="datetime1">
              <a:rPr lang="en-GB" smtClean="0"/>
              <a:t>27/08/2026</a:t>
            </a:fld>
            <a:endParaRPr lang="en-US"/>
          </a:p>
        </p:txBody>
      </p:sp>
      <p:sp>
        <p:nvSpPr>
          <p:cNvPr id="5" name="Footer Placeholder 4">
            <a:extLst>
              <a:ext uri="{FF2B5EF4-FFF2-40B4-BE49-F238E27FC236}">
                <a16:creationId xmlns:a16="http://schemas.microsoft.com/office/drawing/2014/main" id="{D298D6C0-B24E-AC59-9E47-5355976D32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8D88E-93CF-5BED-44B0-D32283FB9F3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171309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89582-AA59-35CC-240A-25AB3B4141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510286-09A6-16B3-C58D-2BD497797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6FB359-7406-7EB8-1CDA-75FDAF70B6E6}"/>
              </a:ext>
            </a:extLst>
          </p:cNvPr>
          <p:cNvSpPr>
            <a:spLocks noGrp="1"/>
          </p:cNvSpPr>
          <p:nvPr>
            <p:ph type="dt" sz="half" idx="10"/>
          </p:nvPr>
        </p:nvSpPr>
        <p:spPr/>
        <p:txBody>
          <a:bodyPr/>
          <a:lstStyle/>
          <a:p>
            <a:fld id="{636D7007-A8F7-474A-9C6B-412664D77228}" type="datetime1">
              <a:rPr lang="en-GB" smtClean="0"/>
              <a:t>27/08/2026</a:t>
            </a:fld>
            <a:endParaRPr lang="en-US"/>
          </a:p>
        </p:txBody>
      </p:sp>
      <p:sp>
        <p:nvSpPr>
          <p:cNvPr id="5" name="Footer Placeholder 4">
            <a:extLst>
              <a:ext uri="{FF2B5EF4-FFF2-40B4-BE49-F238E27FC236}">
                <a16:creationId xmlns:a16="http://schemas.microsoft.com/office/drawing/2014/main" id="{2D7FB90F-9C2F-C37A-0177-01665A3E09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910D5-A919-584B-9B99-8E6DF98F4B63}"/>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76334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5C451-3D9E-6C8A-4C72-81052AD1A8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97F9DA-CE38-6468-43CD-769D4347E1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4DBDE7-4088-DD09-BB83-CA02097839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090C47-9D07-D157-F19D-7F729E7F9797}"/>
              </a:ext>
            </a:extLst>
          </p:cNvPr>
          <p:cNvSpPr>
            <a:spLocks noGrp="1"/>
          </p:cNvSpPr>
          <p:nvPr>
            <p:ph type="dt" sz="half" idx="10"/>
          </p:nvPr>
        </p:nvSpPr>
        <p:spPr/>
        <p:txBody>
          <a:bodyPr/>
          <a:lstStyle/>
          <a:p>
            <a:fld id="{D997D706-3473-904B-ABA6-48F7D4A5891A}" type="datetime1">
              <a:rPr lang="en-GB" smtClean="0"/>
              <a:t>27/08/2026</a:t>
            </a:fld>
            <a:endParaRPr lang="en-US"/>
          </a:p>
        </p:txBody>
      </p:sp>
      <p:sp>
        <p:nvSpPr>
          <p:cNvPr id="6" name="Footer Placeholder 5">
            <a:extLst>
              <a:ext uri="{FF2B5EF4-FFF2-40B4-BE49-F238E27FC236}">
                <a16:creationId xmlns:a16="http://schemas.microsoft.com/office/drawing/2014/main" id="{26D7AD3B-FFA0-D4F1-3AE5-9F35AFEC98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6D2777-A4B8-4B6A-18D5-3E1180686D17}"/>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3740049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4F8E-61A9-0B63-5015-F12BF1891F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643203-5BAF-83BC-A010-0F21E25CB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36F2AA-3E09-33F4-5A44-C6FA624A42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0CB564-2888-779B-8B5E-D25DA58BB5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FA4068-1A1C-BF72-7418-B47D033962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45A5BE-396E-D51A-D879-92255D4CA68F}"/>
              </a:ext>
            </a:extLst>
          </p:cNvPr>
          <p:cNvSpPr>
            <a:spLocks noGrp="1"/>
          </p:cNvSpPr>
          <p:nvPr>
            <p:ph type="dt" sz="half" idx="10"/>
          </p:nvPr>
        </p:nvSpPr>
        <p:spPr/>
        <p:txBody>
          <a:bodyPr/>
          <a:lstStyle/>
          <a:p>
            <a:fld id="{3EAE18A5-2E37-C641-AEC7-AEFD174F071E}" type="datetime1">
              <a:rPr lang="en-GB" smtClean="0"/>
              <a:t>27/08/2026</a:t>
            </a:fld>
            <a:endParaRPr lang="en-US"/>
          </a:p>
        </p:txBody>
      </p:sp>
      <p:sp>
        <p:nvSpPr>
          <p:cNvPr id="8" name="Footer Placeholder 7">
            <a:extLst>
              <a:ext uri="{FF2B5EF4-FFF2-40B4-BE49-F238E27FC236}">
                <a16:creationId xmlns:a16="http://schemas.microsoft.com/office/drawing/2014/main" id="{440BC7EE-475D-A09A-7F1D-6F0D069462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3A2B67-2875-63EA-77CB-F2CDB4AB3294}"/>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959617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F2D58-8C3C-8E6B-969D-0C1A84DAC7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88CFC2-B91F-87F0-88BA-EBB1DAB7A467}"/>
              </a:ext>
            </a:extLst>
          </p:cNvPr>
          <p:cNvSpPr>
            <a:spLocks noGrp="1"/>
          </p:cNvSpPr>
          <p:nvPr>
            <p:ph type="dt" sz="half" idx="10"/>
          </p:nvPr>
        </p:nvSpPr>
        <p:spPr/>
        <p:txBody>
          <a:bodyPr/>
          <a:lstStyle/>
          <a:p>
            <a:fld id="{252521F9-E7F6-6445-834D-91C9FD0D6513}" type="datetime1">
              <a:rPr lang="en-GB" smtClean="0"/>
              <a:t>27/08/2026</a:t>
            </a:fld>
            <a:endParaRPr lang="en-US"/>
          </a:p>
        </p:txBody>
      </p:sp>
      <p:sp>
        <p:nvSpPr>
          <p:cNvPr id="4" name="Footer Placeholder 3">
            <a:extLst>
              <a:ext uri="{FF2B5EF4-FFF2-40B4-BE49-F238E27FC236}">
                <a16:creationId xmlns:a16="http://schemas.microsoft.com/office/drawing/2014/main" id="{89C0DA33-C667-AEB7-ECD0-C08AE90000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FBCD69-8E31-331C-7F85-2B7A39E36385}"/>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505465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04A21D-D90C-0DD6-A3A8-23A0A0AFEF0C}"/>
              </a:ext>
            </a:extLst>
          </p:cNvPr>
          <p:cNvSpPr>
            <a:spLocks noGrp="1"/>
          </p:cNvSpPr>
          <p:nvPr>
            <p:ph type="dt" sz="half" idx="10"/>
          </p:nvPr>
        </p:nvSpPr>
        <p:spPr/>
        <p:txBody>
          <a:bodyPr/>
          <a:lstStyle/>
          <a:p>
            <a:fld id="{26AA86FA-1568-4640-82BC-4A6134B3658F}" type="datetime1">
              <a:rPr lang="en-GB" smtClean="0"/>
              <a:t>27/08/2026</a:t>
            </a:fld>
            <a:endParaRPr lang="en-US"/>
          </a:p>
        </p:txBody>
      </p:sp>
      <p:sp>
        <p:nvSpPr>
          <p:cNvPr id="3" name="Footer Placeholder 2">
            <a:extLst>
              <a:ext uri="{FF2B5EF4-FFF2-40B4-BE49-F238E27FC236}">
                <a16:creationId xmlns:a16="http://schemas.microsoft.com/office/drawing/2014/main" id="{9AB20CFF-0411-4818-1E3E-55F5855897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6A0984-B45F-990F-04B5-7FC79E27F22A}"/>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856402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976C1-46AC-9321-CBC9-9698415340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E20A8E-96CD-94EB-2EE8-C5EAC2F09A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721F4A-3F8D-89E6-F8D1-3B11B308C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884923-9941-2080-C1D4-B56D8C8C641B}"/>
              </a:ext>
            </a:extLst>
          </p:cNvPr>
          <p:cNvSpPr>
            <a:spLocks noGrp="1"/>
          </p:cNvSpPr>
          <p:nvPr>
            <p:ph type="dt" sz="half" idx="10"/>
          </p:nvPr>
        </p:nvSpPr>
        <p:spPr/>
        <p:txBody>
          <a:bodyPr/>
          <a:lstStyle/>
          <a:p>
            <a:fld id="{D18402DB-96E9-8A4E-AFB1-FD9BF76F97C2}" type="datetime1">
              <a:rPr lang="en-GB" smtClean="0"/>
              <a:t>27/08/2026</a:t>
            </a:fld>
            <a:endParaRPr lang="en-US"/>
          </a:p>
        </p:txBody>
      </p:sp>
      <p:sp>
        <p:nvSpPr>
          <p:cNvPr id="6" name="Footer Placeholder 5">
            <a:extLst>
              <a:ext uri="{FF2B5EF4-FFF2-40B4-BE49-F238E27FC236}">
                <a16:creationId xmlns:a16="http://schemas.microsoft.com/office/drawing/2014/main" id="{28EC320E-5CBD-2D92-5513-7E58A77B7A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5CF7B8-FE95-3E11-E33D-21DD763C97F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1700485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707-2461-5F0B-4862-A6E8FFB2D2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4AE1EF-81B3-B5AB-8BC3-D659AF6717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852947C-8E36-DA7C-D8C6-6CAF5E6BD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78D66B-EA62-94F7-C5E5-72976A5A8350}"/>
              </a:ext>
            </a:extLst>
          </p:cNvPr>
          <p:cNvSpPr>
            <a:spLocks noGrp="1"/>
          </p:cNvSpPr>
          <p:nvPr>
            <p:ph type="dt" sz="half" idx="10"/>
          </p:nvPr>
        </p:nvSpPr>
        <p:spPr/>
        <p:txBody>
          <a:bodyPr/>
          <a:lstStyle/>
          <a:p>
            <a:fld id="{7595D29C-7204-4446-9CC3-3EB82F014050}" type="datetime1">
              <a:rPr lang="en-GB" smtClean="0"/>
              <a:t>27/08/2026</a:t>
            </a:fld>
            <a:endParaRPr lang="en-US"/>
          </a:p>
        </p:txBody>
      </p:sp>
      <p:sp>
        <p:nvSpPr>
          <p:cNvPr id="6" name="Footer Placeholder 5">
            <a:extLst>
              <a:ext uri="{FF2B5EF4-FFF2-40B4-BE49-F238E27FC236}">
                <a16:creationId xmlns:a16="http://schemas.microsoft.com/office/drawing/2014/main" id="{163F05E4-7C0C-98B1-D7BB-BA58338DE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C9A59B-CE71-B249-7115-0DCCA978F2BE}"/>
              </a:ext>
            </a:extLst>
          </p:cNvPr>
          <p:cNvSpPr>
            <a:spLocks noGrp="1"/>
          </p:cNvSpPr>
          <p:nvPr>
            <p:ph type="sldNum" sz="quarter" idx="12"/>
          </p:nvPr>
        </p:nvSpPr>
        <p:spPr/>
        <p:txBody>
          <a:bodyPr/>
          <a:lstStyle/>
          <a:p>
            <a:fld id="{B9C37460-2256-5246-AF28-CADD598097C5}" type="slidenum">
              <a:rPr lang="en-US" smtClean="0"/>
              <a:t>‹#›</a:t>
            </a:fld>
            <a:endParaRPr lang="en-US"/>
          </a:p>
        </p:txBody>
      </p:sp>
    </p:spTree>
    <p:extLst>
      <p:ext uri="{BB962C8B-B14F-4D97-AF65-F5344CB8AC3E}">
        <p14:creationId xmlns:p14="http://schemas.microsoft.com/office/powerpoint/2010/main" val="965222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DAF7C4-6D22-3B3E-10E6-F0EE83A7F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1B2CF2-3D3F-D8E8-5EDE-2CDA0B81A1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6AB269-83DE-DEB5-9AF2-FFDFA4DBA5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FF6AC3-7738-674B-AE63-C0E4B8C7C58C}" type="datetime1">
              <a:rPr lang="en-GB" smtClean="0"/>
              <a:t>27/08/2026</a:t>
            </a:fld>
            <a:endParaRPr lang="en-US"/>
          </a:p>
        </p:txBody>
      </p:sp>
      <p:sp>
        <p:nvSpPr>
          <p:cNvPr id="5" name="Footer Placeholder 4">
            <a:extLst>
              <a:ext uri="{FF2B5EF4-FFF2-40B4-BE49-F238E27FC236}">
                <a16:creationId xmlns:a16="http://schemas.microsoft.com/office/drawing/2014/main" id="{40A20488-3F4C-43DA-1572-AEF5BAF967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D62CDF-AF98-9193-9212-93BC323AD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460-2256-5246-AF28-CADD598097C5}" type="slidenum">
              <a:rPr lang="en-US" smtClean="0"/>
              <a:t>‹#›</a:t>
            </a:fld>
            <a:endParaRPr lang="en-US"/>
          </a:p>
        </p:txBody>
      </p:sp>
    </p:spTree>
    <p:extLst>
      <p:ext uri="{BB962C8B-B14F-4D97-AF65-F5344CB8AC3E}">
        <p14:creationId xmlns:p14="http://schemas.microsoft.com/office/powerpoint/2010/main" val="902128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thinkingtalking.co.uk/word-aware%20www.literacytrust.org.uk"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hyperlink" Target="http://www.integratedtreatmentservices.co.uk/%20our-approaches/speech-therapy-%20approaches/active-listening-active-%20learning" TargetMode="External"/><Relationship Id="rId7"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www.childspeechbedfordshire.nhs.uk/wp-content/uploads/2023/04/Introduction-to-Blanklevels.docx" TargetMode="External"/><Relationship Id="rId5" Type="http://schemas.openxmlformats.org/officeDocument/2006/relationships/hyperlink" Target="http://www.blacksheeppress.co.uk/product-category/memoryskills-3" TargetMode="External"/><Relationship Id="rId4" Type="http://schemas.openxmlformats.org/officeDocument/2006/relationships/hyperlink" Target="https://childrenandfamilyhealthdevon.nhs.uk/news-and-events/exam-results-advice-with-mhs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_y7TJ7Th8cY"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hyperlink" Target="http://www.speechandlanguage.org.uk/talk-boost" TargetMode="External"/><Relationship Id="rId7"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www.elklan.co.uk/Shop/Semantic_Links" TargetMode="External"/><Relationship Id="rId5" Type="http://schemas.openxmlformats.org/officeDocument/2006/relationships/hyperlink" Target="http://www.elklan.co.uk/Shop/Rhodes_to_Language" TargetMode="External"/><Relationship Id="rId4" Type="http://schemas.openxmlformats.org/officeDocument/2006/relationships/hyperlink" Target="http://www.routledge.com/Vocabulary-Enrichment-Programme-Enhancing-the-Learningof-Vocabulary-in/Joffe/p/book/9780863887987"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elizabethjarman.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hyperlink" Target="http://www.thinkingtalking.co.uk/language-forthinking"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www.elklan.co.uk/Shop/Colourful_Semantics" TargetMode="External"/><Relationship Id="rId4" Type="http://schemas.openxmlformats.org/officeDocument/2006/relationships/hyperlink" Target="http://www.childspeechbedfordshire.nhs.uk/information-and-advice/resourc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www.blacksheeppress.co.uk/product/reception-narrative-narrative-skills-for-age3-5-years" TargetMode="External"/><Relationship Id="rId7" Type="http://schemas.openxmlformats.org/officeDocument/2006/relationships/hyperlink" Target="http://www.routledge.com/Narrative-InterventionProgramme/Joffe/p/book/9780863887970" TargetMode="Externa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www.blacksheeppress.co.uk/product/secondary-talk-narrative-ks3-4-2" TargetMode="External"/><Relationship Id="rId5" Type="http://schemas.openxmlformats.org/officeDocument/2006/relationships/hyperlink" Target="http://www.blacksheeppress.co.uk/product/from-oral-to-written-narrative-ages-7-11" TargetMode="External"/><Relationship Id="rId4" Type="http://schemas.openxmlformats.org/officeDocument/2006/relationships/hyperlink" Target="http://www.blacksheeppress.co.uk/product/speaking-and-listening-throughnarrative-ages-5-7"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hyperlink" Target="http://www.routledge.com/School-Start-Targeted-Intervention-for-Language-and-Sound-Awareness-in/BedoyereLowry/p/book/9781909301580"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childrenandfamilyhealthdevon.nhs.uk/news-and-events/exam-results-advice-with-mhst/" TargetMode="External"/><Relationship Id="rId4" Type="http://schemas.openxmlformats.org/officeDocument/2006/relationships/hyperlink" Target="http://www.routledge.com/School-Start-Year-1-Targeted-Intervention-for-Language-and-SoundAwareness/Bedoyere-Lowry/p/book/9781138573956"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www.elklan.co.uk/Shop/Mystifying_Metaphors" TargetMode="Externa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hyperlink" Target="http://www.elklan.co.uk/Shop/120_Idioms_At_Your_Fingertip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hyperlink" Target="https://educationendowmentfoundation.org.uk/education-evidence/guidance-reports/teaching-assistants"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3" Type="http://schemas.openxmlformats.org/officeDocument/2006/relationships/hyperlink" Target="https://childrenandfamilyhealthdevon.nhs.uk/requesting-help-from-cfhd/"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www.speechandlanguage.org.uk/talking-point/for-professionals/primary-and-secondary-schoolteachers"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642CA8-AF52-DB25-23AF-63E0D87BDB76}"/>
              </a:ext>
            </a:extLst>
          </p:cNvPr>
          <p:cNvSpPr/>
          <p:nvPr/>
        </p:nvSpPr>
        <p:spPr>
          <a:xfrm>
            <a:off x="-21020" y="1334814"/>
            <a:ext cx="12265571" cy="5580828"/>
          </a:xfrm>
          <a:prstGeom prst="rect">
            <a:avLst/>
          </a:prstGeom>
          <a:solidFill>
            <a:srgbClr val="00A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C9FB9"/>
              </a:solidFill>
            </a:endParaRPr>
          </a:p>
        </p:txBody>
      </p:sp>
      <p:pic>
        <p:nvPicPr>
          <p:cNvPr id="7" name="Picture 6">
            <a:extLst>
              <a:ext uri="{FF2B5EF4-FFF2-40B4-BE49-F238E27FC236}">
                <a16:creationId xmlns:a16="http://schemas.microsoft.com/office/drawing/2014/main" id="{AEEC4CDA-2384-ECFF-B4FF-AE99E3D2B609}"/>
              </a:ext>
            </a:extLst>
          </p:cNvPr>
          <p:cNvPicPr>
            <a:picLocks noChangeAspect="1"/>
          </p:cNvPicPr>
          <p:nvPr/>
        </p:nvPicPr>
        <p:blipFill>
          <a:blip r:embed="rId2"/>
          <a:stretch>
            <a:fillRect/>
          </a:stretch>
        </p:blipFill>
        <p:spPr>
          <a:xfrm>
            <a:off x="178646" y="144868"/>
            <a:ext cx="2171015" cy="1115128"/>
          </a:xfrm>
          <a:prstGeom prst="rect">
            <a:avLst/>
          </a:prstGeom>
        </p:spPr>
      </p:pic>
      <p:pic>
        <p:nvPicPr>
          <p:cNvPr id="25" name="Picture 24">
            <a:extLst>
              <a:ext uri="{FF2B5EF4-FFF2-40B4-BE49-F238E27FC236}">
                <a16:creationId xmlns:a16="http://schemas.microsoft.com/office/drawing/2014/main" id="{DFA87B8E-6C48-B766-CF7B-46DFEE8F228C}"/>
              </a:ext>
            </a:extLst>
          </p:cNvPr>
          <p:cNvPicPr>
            <a:picLocks noChangeAspect="1"/>
          </p:cNvPicPr>
          <p:nvPr/>
        </p:nvPicPr>
        <p:blipFill>
          <a:blip r:embed="rId3"/>
          <a:stretch>
            <a:fillRect/>
          </a:stretch>
        </p:blipFill>
        <p:spPr>
          <a:xfrm>
            <a:off x="10674350" y="425953"/>
            <a:ext cx="1151890" cy="505167"/>
          </a:xfrm>
          <a:prstGeom prst="rect">
            <a:avLst/>
          </a:prstGeom>
        </p:spPr>
      </p:pic>
      <p:sp>
        <p:nvSpPr>
          <p:cNvPr id="30" name="Title 1">
            <a:extLst>
              <a:ext uri="{FF2B5EF4-FFF2-40B4-BE49-F238E27FC236}">
                <a16:creationId xmlns:a16="http://schemas.microsoft.com/office/drawing/2014/main" id="{0EBAD402-EB48-EC8E-BE91-A60AB35F0149}"/>
              </a:ext>
            </a:extLst>
          </p:cNvPr>
          <p:cNvSpPr txBox="1">
            <a:spLocks/>
          </p:cNvSpPr>
          <p:nvPr/>
        </p:nvSpPr>
        <p:spPr>
          <a:xfrm>
            <a:off x="385491" y="2730693"/>
            <a:ext cx="9144000" cy="9089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5000"/>
              </a:lnSpc>
              <a:spcAft>
                <a:spcPts val="800"/>
              </a:spcAft>
              <a:buNone/>
            </a:pPr>
            <a:r>
              <a:rPr lang="en-GB" sz="5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Universal  support for Secondary schools</a:t>
            </a:r>
          </a:p>
        </p:txBody>
      </p:sp>
      <p:sp>
        <p:nvSpPr>
          <p:cNvPr id="33" name="TextBox 32">
            <a:extLst>
              <a:ext uri="{FF2B5EF4-FFF2-40B4-BE49-F238E27FC236}">
                <a16:creationId xmlns:a16="http://schemas.microsoft.com/office/drawing/2014/main" id="{23E34EAA-497B-305E-EFCC-B3BA02BAA847}"/>
              </a:ext>
            </a:extLst>
          </p:cNvPr>
          <p:cNvSpPr txBox="1"/>
          <p:nvPr/>
        </p:nvSpPr>
        <p:spPr>
          <a:xfrm>
            <a:off x="375331" y="6113902"/>
            <a:ext cx="3677920" cy="553998"/>
          </a:xfrm>
          <a:prstGeom prst="rect">
            <a:avLst/>
          </a:prstGeom>
          <a:noFill/>
        </p:spPr>
        <p:txBody>
          <a:bodyPr wrap="square" rtlCol="0">
            <a:spAutoFit/>
          </a:bodyPr>
          <a:lstStyle/>
          <a:p>
            <a:r>
              <a:rPr lang="en-GB" sz="1100" b="1" dirty="0" err="1">
                <a:solidFill>
                  <a:schemeClr val="bg1"/>
                </a:solidFill>
                <a:effectLst/>
                <a:latin typeface="Arial" panose="020B0604020202020204" pitchFamily="34" charset="0"/>
                <a:cs typeface="Arial" panose="020B0604020202020204" pitchFamily="34" charset="0"/>
              </a:rPr>
              <a:t>childrenandfamilyhealthdevon.nhs.uk</a:t>
            </a:r>
            <a:endParaRPr lang="en-GB" sz="1100" b="1" dirty="0">
              <a:solidFill>
                <a:schemeClr val="bg1"/>
              </a:solidFill>
              <a:effectLst/>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31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95D3C-B2B9-47AE-BD12-2DA55C789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63CC5-4DB5-17E1-555C-D9356BB775A3}"/>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Vocabulary teaching</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0FE6216E-084E-B287-9F5B-B7ACC629BA0F}"/>
              </a:ext>
            </a:extLst>
          </p:cNvPr>
          <p:cNvSpPr>
            <a:spLocks noGrp="1"/>
          </p:cNvSpPr>
          <p:nvPr>
            <p:ph type="subTitle" idx="1"/>
          </p:nvPr>
        </p:nvSpPr>
        <p:spPr>
          <a:xfrm>
            <a:off x="397670" y="1063071"/>
            <a:ext cx="7200163"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What is it? </a:t>
            </a:r>
          </a:p>
          <a:p>
            <a:pPr algn="l"/>
            <a:r>
              <a:rPr lang="en-GB" sz="7200" dirty="0">
                <a:latin typeface="Arial" panose="020B0604020202020204" pitchFamily="34" charset="0"/>
                <a:cs typeface="Arial" panose="020B0604020202020204" pitchFamily="34" charset="0"/>
              </a:rPr>
              <a:t>A framework for teaching vocabulary effectively in school, for example, ‘Word Aware’ developed by Parsons and Branagan (2010). </a:t>
            </a:r>
          </a:p>
          <a:p>
            <a:pPr algn="l"/>
            <a:r>
              <a:rPr lang="en-GB" sz="7200" b="1" dirty="0">
                <a:latin typeface="Arial" panose="020B0604020202020204" pitchFamily="34" charset="0"/>
                <a:cs typeface="Arial" panose="020B0604020202020204" pitchFamily="34" charset="0"/>
              </a:rPr>
              <a:t>Why use it? </a:t>
            </a:r>
          </a:p>
          <a:p>
            <a:pPr algn="l"/>
            <a:r>
              <a:rPr lang="en-GB" sz="7200" dirty="0">
                <a:latin typeface="Arial" panose="020B0604020202020204" pitchFamily="34" charset="0"/>
                <a:cs typeface="Arial" panose="020B0604020202020204" pitchFamily="34" charset="0"/>
              </a:rPr>
              <a:t>Vocabulary is fundamental to learning; it is linked to reading comprehension and academic attainment. In addition to indirect approaches (e.g., a rich reading experience), pupils also need direct approaches (e.g., selecting and teaching specific words) in order to learn vocabulary effectively. </a:t>
            </a:r>
          </a:p>
          <a:p>
            <a:pPr algn="l"/>
            <a:r>
              <a:rPr lang="en-GB" sz="7200" dirty="0">
                <a:latin typeface="Arial" panose="020B0604020202020204" pitchFamily="34" charset="0"/>
                <a:cs typeface="Arial" panose="020B0604020202020204" pitchFamily="34" charset="0"/>
              </a:rPr>
              <a:t>How it helps pupils with SLCN:  CYP with SLCN often have difficulty storing and retrieving vocabulary. This means they may have vague meanings of  the word or make minor mispronunciations. They will need more exposure to new words and for vocabulary to be specifically taught.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C49C117-87C8-5A4B-F3D4-8C4742492064}"/>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08B280CF-5C4B-F50C-77A0-29218D1E18C7}"/>
              </a:ext>
            </a:extLst>
          </p:cNvPr>
          <p:cNvPicPr>
            <a:picLocks noChangeAspect="1"/>
          </p:cNvPicPr>
          <p:nvPr/>
        </p:nvPicPr>
        <p:blipFill>
          <a:blip r:embed="rId4"/>
          <a:stretch>
            <a:fillRect/>
          </a:stretch>
        </p:blipFill>
        <p:spPr>
          <a:xfrm>
            <a:off x="8159540" y="2350180"/>
            <a:ext cx="3232605" cy="2112408"/>
          </a:xfrm>
          <a:prstGeom prst="rect">
            <a:avLst/>
          </a:prstGeom>
        </p:spPr>
      </p:pic>
    </p:spTree>
    <p:extLst>
      <p:ext uri="{BB962C8B-B14F-4D97-AF65-F5344CB8AC3E}">
        <p14:creationId xmlns:p14="http://schemas.microsoft.com/office/powerpoint/2010/main" val="1884707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5B60E-6EC2-2946-28B6-2B4D5701F0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626A0B-6C11-9801-3D6F-236155DC1B9D}"/>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Vocabulary teaching</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B230B944-81B2-DDB9-E3EC-18E79AC818C3}"/>
              </a:ext>
            </a:extLst>
          </p:cNvPr>
          <p:cNvSpPr>
            <a:spLocks noGrp="1"/>
          </p:cNvSpPr>
          <p:nvPr>
            <p:ph type="subTitle" idx="1"/>
          </p:nvPr>
        </p:nvSpPr>
        <p:spPr>
          <a:xfrm>
            <a:off x="397670" y="1063071"/>
            <a:ext cx="11394527"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How do I implement it in the classroom? </a:t>
            </a:r>
          </a:p>
          <a:p>
            <a:pPr algn="l"/>
            <a:r>
              <a:rPr lang="en-GB" sz="7200" b="1" dirty="0">
                <a:latin typeface="Arial" panose="020B0604020202020204" pitchFamily="34" charset="0"/>
                <a:cs typeface="Arial" panose="020B0604020202020204" pitchFamily="34" charset="0"/>
              </a:rPr>
              <a:t>Teaching vocabulary: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Identify core vocabulary. These will be words that are essential to understanding the topic and will be encountered again but are not too easy and not too hard. You may wish to sort and select words based on the system of: anchor words, goldilocks words and step on words. Be aware of cross-curricular vocabulary used in exam questions such as ‘compare’, ‘discuss’ or ‘summarise’.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Discuss definitions of new vocabulary and use a word map/wizard to teach phonological (sound), semantic (meaning) and syntactic (grammar) features. Do not forget to include diagrams or pictures.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Reinforce words in class: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Write vocabulary on the board and refer to it explicitly during the lesson. o Link vocabulary to activities in class. Vocabulary is best taught in context and with real experiences.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Arrange frequent encounters in multiple contexts (at least six exposures per new word).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Review vocabulary at the end of the lesson, day, week, or term. Consider having a central vocabulary wall in class or pupils creating their own glossary for each topic. </a:t>
            </a: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5CA7FD1-7A0F-A533-6F5C-512079942E73}"/>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2630836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882E3-0B95-3740-1945-CCC78C621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40CD13-C96C-C91B-F8A2-40057912FA06}"/>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Vocabulary teaching</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28D036D4-E481-D316-F738-684CB75C78B9}"/>
              </a:ext>
            </a:extLst>
          </p:cNvPr>
          <p:cNvSpPr>
            <a:spLocks noGrp="1"/>
          </p:cNvSpPr>
          <p:nvPr>
            <p:ph type="subTitle" idx="1"/>
          </p:nvPr>
        </p:nvSpPr>
        <p:spPr>
          <a:xfrm>
            <a:off x="397670" y="1063071"/>
            <a:ext cx="6953155"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Working with parents: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Share vocabulary lists with parents on a regular basis so that words can be practiced and reinforced at home.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parents with younger children, encouraged them to support their child to learn new words and concepts using everyday tasks.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parents with older children, encourage them to use and explain high level words. </a:t>
            </a:r>
          </a:p>
          <a:p>
            <a:pPr marL="857250" indent="-857250" algn="l">
              <a:buFont typeface="Arial" panose="020B0604020202020204" pitchFamily="34" charset="0"/>
              <a:buChar char="•"/>
            </a:pPr>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Leaflets for parents (with primary or secondary aged children) can be found here: www.speechandlanguage.org.uk/talking-point/parents/resource-library-for-families </a:t>
            </a:r>
          </a:p>
          <a:p>
            <a:pPr algn="l"/>
            <a:r>
              <a:rPr lang="en-GB" sz="7200" dirty="0">
                <a:latin typeface="Arial" panose="020B0604020202020204" pitchFamily="34" charset="0"/>
                <a:cs typeface="Arial" panose="020B0604020202020204" pitchFamily="34" charset="0"/>
              </a:rPr>
              <a:t>For more information: </a:t>
            </a:r>
            <a:r>
              <a:rPr lang="en-GB" sz="7200" dirty="0">
                <a:latin typeface="Arial" panose="020B0604020202020204" pitchFamily="34" charset="0"/>
                <a:cs typeface="Arial" panose="020B0604020202020204" pitchFamily="34" charset="0"/>
                <a:hlinkClick r:id="rId3"/>
              </a:rPr>
              <a:t>www.thinkingtalking.co.uk/word-aware www.literacytrust.org.uk </a:t>
            </a:r>
            <a:endParaRPr lang="en-GB" sz="7200" dirty="0">
              <a:latin typeface="Arial" panose="020B0604020202020204" pitchFamily="34" charset="0"/>
              <a:cs typeface="Arial" panose="020B0604020202020204" pitchFamily="34" charset="0"/>
            </a:endParaRPr>
          </a:p>
          <a:p>
            <a:pPr algn="l"/>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 page 50-69, red book – page 54-70) </a:t>
            </a:r>
          </a:p>
          <a:p>
            <a:pPr algn="l"/>
            <a:r>
              <a:rPr lang="en-GB" sz="7200" b="1" dirty="0">
                <a:latin typeface="Arial" panose="020B0604020202020204" pitchFamily="34" charset="0"/>
                <a:cs typeface="Arial" panose="020B0604020202020204" pitchFamily="34" charset="0"/>
              </a:rPr>
              <a:t> </a:t>
            </a: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3CD24E7-30AC-1D97-D81F-DD07E7876557}"/>
              </a:ext>
            </a:extLst>
          </p:cNvPr>
          <p:cNvPicPr>
            <a:picLocks noChangeAspect="1"/>
          </p:cNvPicPr>
          <p:nvPr/>
        </p:nvPicPr>
        <p:blipFill>
          <a:blip r:embed="rId4"/>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1F991485-B358-36F4-F0C0-C0F9D0A4C5BF}"/>
              </a:ext>
            </a:extLst>
          </p:cNvPr>
          <p:cNvPicPr>
            <a:picLocks noChangeAspect="1"/>
          </p:cNvPicPr>
          <p:nvPr/>
        </p:nvPicPr>
        <p:blipFill>
          <a:blip r:embed="rId5"/>
          <a:stretch>
            <a:fillRect/>
          </a:stretch>
        </p:blipFill>
        <p:spPr>
          <a:xfrm>
            <a:off x="7229516" y="2108723"/>
            <a:ext cx="4347703" cy="2841090"/>
          </a:xfrm>
          <a:prstGeom prst="rect">
            <a:avLst/>
          </a:prstGeom>
        </p:spPr>
      </p:pic>
    </p:spTree>
    <p:extLst>
      <p:ext uri="{BB962C8B-B14F-4D97-AF65-F5344CB8AC3E}">
        <p14:creationId xmlns:p14="http://schemas.microsoft.com/office/powerpoint/2010/main" val="1398425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7FE8B-C94B-3F52-FC93-1B598A97D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6AD42-95D2-B0A0-4011-99A79A886E57}"/>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Adult use of Language</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E0FF8BB8-2D0D-F5E4-92A0-B3BFE12DD5CB}"/>
              </a:ext>
            </a:extLst>
          </p:cNvPr>
          <p:cNvSpPr>
            <a:spLocks noGrp="1"/>
          </p:cNvSpPr>
          <p:nvPr>
            <p:ph type="subTitle" idx="1"/>
          </p:nvPr>
        </p:nvSpPr>
        <p:spPr>
          <a:xfrm>
            <a:off x="397670" y="1185955"/>
            <a:ext cx="6953155"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Top Tips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a slower pace when talking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Pause to give </a:t>
            </a:r>
            <a:r>
              <a:rPr lang="en-GB" sz="7200" dirty="0" err="1">
                <a:latin typeface="Arial" panose="020B0604020202020204" pitchFamily="34" charset="0"/>
                <a:cs typeface="Arial" panose="020B0604020202020204" pitchFamily="34" charset="0"/>
              </a:rPr>
              <a:t>pupuls</a:t>
            </a:r>
            <a:r>
              <a:rPr lang="en-GB" sz="7200" dirty="0">
                <a:latin typeface="Arial" panose="020B0604020202020204" pitchFamily="34" charset="0"/>
                <a:cs typeface="Arial" panose="020B0604020202020204" pitchFamily="34" charset="0"/>
              </a:rPr>
              <a:t> extra time to process a question or instruction</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Encourage pupils to ask for help when they don’t understand</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Simply language when needed </a:t>
            </a:r>
            <a:r>
              <a:rPr lang="en-GB" sz="7200" dirty="0" err="1">
                <a:latin typeface="Arial" panose="020B0604020202020204" pitchFamily="34" charset="0"/>
                <a:cs typeface="Arial" panose="020B0604020202020204" pitchFamily="34" charset="0"/>
              </a:rPr>
              <a:t>e.g</a:t>
            </a:r>
            <a:r>
              <a:rPr lang="en-GB" sz="7200" dirty="0">
                <a:latin typeface="Arial" panose="020B0604020202020204" pitchFamily="34" charset="0"/>
                <a:cs typeface="Arial" panose="020B0604020202020204" pitchFamily="34" charset="0"/>
              </a:rPr>
              <a:t> rephrasing , chunking instructions or explaining key words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Try to link new vocabulary to information that the pupil is </a:t>
            </a:r>
            <a:r>
              <a:rPr lang="en-GB" sz="7200" dirty="0" err="1">
                <a:latin typeface="Arial" panose="020B0604020202020204" pitchFamily="34" charset="0"/>
                <a:cs typeface="Arial" panose="020B0604020202020204" pitchFamily="34" charset="0"/>
              </a:rPr>
              <a:t>laready</a:t>
            </a:r>
            <a:r>
              <a:rPr lang="en-GB" sz="7200" dirty="0">
                <a:latin typeface="Arial" panose="020B0604020202020204" pitchFamily="34" charset="0"/>
                <a:cs typeface="Arial" panose="020B0604020202020204" pitchFamily="34" charset="0"/>
              </a:rPr>
              <a:t> </a:t>
            </a:r>
            <a:r>
              <a:rPr lang="en-GB" sz="7200" dirty="0" err="1">
                <a:latin typeface="Arial" panose="020B0604020202020204" pitchFamily="34" charset="0"/>
                <a:cs typeface="Arial" panose="020B0604020202020204" pitchFamily="34" charset="0"/>
              </a:rPr>
              <a:t>familisr</a:t>
            </a:r>
            <a:r>
              <a:rPr lang="en-GB" sz="7200" dirty="0">
                <a:latin typeface="Arial" panose="020B0604020202020204" pitchFamily="34" charset="0"/>
                <a:cs typeface="Arial" panose="020B0604020202020204" pitchFamily="34" charset="0"/>
              </a:rPr>
              <a:t> with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Be aware that sarcasm, irony, idioms interference and implied meaning may not be understood</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Keep instructions short and to the point and in the order that you want them to happen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Be aware of the complexity of questions ( Blanks levels) </a:t>
            </a:r>
          </a:p>
          <a:p>
            <a:pPr algn="l"/>
            <a:r>
              <a:rPr lang="en-GB" sz="7200" b="1" dirty="0">
                <a:latin typeface="Arial" panose="020B0604020202020204" pitchFamily="34" charset="0"/>
                <a:cs typeface="Arial" panose="020B0604020202020204" pitchFamily="34" charset="0"/>
              </a:rPr>
              <a:t> </a:t>
            </a: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69E8EAC-C3FD-7227-D8FF-C04678D48ACC}"/>
              </a:ext>
            </a:extLst>
          </p:cNvPr>
          <p:cNvPicPr>
            <a:picLocks noChangeAspect="1"/>
          </p:cNvPicPr>
          <p:nvPr/>
        </p:nvPicPr>
        <p:blipFill>
          <a:blip r:embed="rId3"/>
          <a:srcRect/>
          <a:stretch/>
        </p:blipFill>
        <p:spPr>
          <a:xfrm>
            <a:off x="259368" y="5851462"/>
            <a:ext cx="1959603" cy="1006538"/>
          </a:xfrm>
          <a:prstGeom prst="rect">
            <a:avLst/>
          </a:prstGeom>
        </p:spPr>
      </p:pic>
      <p:pic>
        <p:nvPicPr>
          <p:cNvPr id="7" name="Picture 6">
            <a:extLst>
              <a:ext uri="{FF2B5EF4-FFF2-40B4-BE49-F238E27FC236}">
                <a16:creationId xmlns:a16="http://schemas.microsoft.com/office/drawing/2014/main" id="{C9561F88-78B7-74F0-2834-3C95866CE3F1}"/>
              </a:ext>
            </a:extLst>
          </p:cNvPr>
          <p:cNvPicPr>
            <a:picLocks noChangeAspect="1"/>
          </p:cNvPicPr>
          <p:nvPr/>
        </p:nvPicPr>
        <p:blipFill>
          <a:blip r:embed="rId4"/>
          <a:stretch>
            <a:fillRect/>
          </a:stretch>
        </p:blipFill>
        <p:spPr>
          <a:xfrm>
            <a:off x="7546380" y="1839820"/>
            <a:ext cx="4247950" cy="2775904"/>
          </a:xfrm>
          <a:prstGeom prst="rect">
            <a:avLst/>
          </a:prstGeom>
        </p:spPr>
      </p:pic>
    </p:spTree>
    <p:extLst>
      <p:ext uri="{BB962C8B-B14F-4D97-AF65-F5344CB8AC3E}">
        <p14:creationId xmlns:p14="http://schemas.microsoft.com/office/powerpoint/2010/main" val="1050504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2C711-4D8F-10BE-2B41-0DB6BDB1AF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964EE14-37D3-8BCE-0429-3AA0ED8D2343}"/>
              </a:ext>
            </a:extLst>
          </p:cNvPr>
          <p:cNvSpPr/>
          <p:nvPr/>
        </p:nvSpPr>
        <p:spPr>
          <a:xfrm>
            <a:off x="-21020" y="1334814"/>
            <a:ext cx="12265571" cy="5580828"/>
          </a:xfrm>
          <a:prstGeom prst="rect">
            <a:avLst/>
          </a:prstGeom>
          <a:solidFill>
            <a:srgbClr val="00A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C9FB9"/>
              </a:solidFill>
            </a:endParaRPr>
          </a:p>
        </p:txBody>
      </p:sp>
      <p:pic>
        <p:nvPicPr>
          <p:cNvPr id="7" name="Picture 6">
            <a:extLst>
              <a:ext uri="{FF2B5EF4-FFF2-40B4-BE49-F238E27FC236}">
                <a16:creationId xmlns:a16="http://schemas.microsoft.com/office/drawing/2014/main" id="{32F9DAB5-D4AC-EFE8-A03D-AA811AF1D531}"/>
              </a:ext>
            </a:extLst>
          </p:cNvPr>
          <p:cNvPicPr>
            <a:picLocks noChangeAspect="1"/>
          </p:cNvPicPr>
          <p:nvPr/>
        </p:nvPicPr>
        <p:blipFill>
          <a:blip r:embed="rId2"/>
          <a:stretch>
            <a:fillRect/>
          </a:stretch>
        </p:blipFill>
        <p:spPr>
          <a:xfrm>
            <a:off x="178646" y="144868"/>
            <a:ext cx="2171015" cy="1115128"/>
          </a:xfrm>
          <a:prstGeom prst="rect">
            <a:avLst/>
          </a:prstGeom>
        </p:spPr>
      </p:pic>
      <p:pic>
        <p:nvPicPr>
          <p:cNvPr id="25" name="Picture 24">
            <a:extLst>
              <a:ext uri="{FF2B5EF4-FFF2-40B4-BE49-F238E27FC236}">
                <a16:creationId xmlns:a16="http://schemas.microsoft.com/office/drawing/2014/main" id="{896548A8-D2C3-486E-8FD9-FDB1C3088E26}"/>
              </a:ext>
            </a:extLst>
          </p:cNvPr>
          <p:cNvPicPr>
            <a:picLocks noChangeAspect="1"/>
          </p:cNvPicPr>
          <p:nvPr/>
        </p:nvPicPr>
        <p:blipFill>
          <a:blip r:embed="rId3"/>
          <a:stretch>
            <a:fillRect/>
          </a:stretch>
        </p:blipFill>
        <p:spPr>
          <a:xfrm>
            <a:off x="10674350" y="425953"/>
            <a:ext cx="1151890" cy="505167"/>
          </a:xfrm>
          <a:prstGeom prst="rect">
            <a:avLst/>
          </a:prstGeom>
        </p:spPr>
      </p:pic>
      <p:sp>
        <p:nvSpPr>
          <p:cNvPr id="30" name="Title 1">
            <a:extLst>
              <a:ext uri="{FF2B5EF4-FFF2-40B4-BE49-F238E27FC236}">
                <a16:creationId xmlns:a16="http://schemas.microsoft.com/office/drawing/2014/main" id="{77BF389B-9C7B-2ABE-52E1-D78DF5707678}"/>
              </a:ext>
            </a:extLst>
          </p:cNvPr>
          <p:cNvSpPr txBox="1">
            <a:spLocks/>
          </p:cNvSpPr>
          <p:nvPr/>
        </p:nvSpPr>
        <p:spPr>
          <a:xfrm>
            <a:off x="385491" y="2730693"/>
            <a:ext cx="9144000" cy="9089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5000"/>
              </a:lnSpc>
              <a:spcAft>
                <a:spcPts val="800"/>
              </a:spcAft>
              <a:buNone/>
            </a:pPr>
            <a:r>
              <a:rPr lang="en-GB" sz="5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Targeted support for Secondary schools</a:t>
            </a:r>
          </a:p>
        </p:txBody>
      </p:sp>
      <p:sp>
        <p:nvSpPr>
          <p:cNvPr id="33" name="TextBox 32">
            <a:extLst>
              <a:ext uri="{FF2B5EF4-FFF2-40B4-BE49-F238E27FC236}">
                <a16:creationId xmlns:a16="http://schemas.microsoft.com/office/drawing/2014/main" id="{A5BBCD23-3E5D-D990-FAB6-FA87F663E0AD}"/>
              </a:ext>
            </a:extLst>
          </p:cNvPr>
          <p:cNvSpPr txBox="1"/>
          <p:nvPr/>
        </p:nvSpPr>
        <p:spPr>
          <a:xfrm>
            <a:off x="375331" y="6113902"/>
            <a:ext cx="3677920" cy="553998"/>
          </a:xfrm>
          <a:prstGeom prst="rect">
            <a:avLst/>
          </a:prstGeom>
          <a:noFill/>
        </p:spPr>
        <p:txBody>
          <a:bodyPr wrap="square" rtlCol="0">
            <a:spAutoFit/>
          </a:bodyPr>
          <a:lstStyle/>
          <a:p>
            <a:r>
              <a:rPr lang="en-GB" sz="1100" b="1" dirty="0" err="1">
                <a:solidFill>
                  <a:schemeClr val="bg1"/>
                </a:solidFill>
                <a:effectLst/>
                <a:latin typeface="Arial" panose="020B0604020202020204" pitchFamily="34" charset="0"/>
                <a:cs typeface="Arial" panose="020B0604020202020204" pitchFamily="34" charset="0"/>
              </a:rPr>
              <a:t>childrenandfamilyhealthdevon.nhs.uk</a:t>
            </a:r>
            <a:endParaRPr lang="en-GB" sz="1100" b="1" dirty="0">
              <a:solidFill>
                <a:schemeClr val="bg1"/>
              </a:solidFill>
              <a:effectLst/>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453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016F7-E21D-C981-5096-4588A0287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671C25-A4EC-4198-A44E-30B72D8C7CCB}"/>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Adult use of Language</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B986753F-489C-C464-3DAE-8F5460D0F804}"/>
              </a:ext>
            </a:extLst>
          </p:cNvPr>
          <p:cNvSpPr>
            <a:spLocks noGrp="1"/>
          </p:cNvSpPr>
          <p:nvPr>
            <p:ph type="subTitle" idx="1"/>
          </p:nvPr>
        </p:nvSpPr>
        <p:spPr>
          <a:xfrm>
            <a:off x="397670" y="1185955"/>
            <a:ext cx="5563743"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In addition to universal support  pupils may need targeted interventions (either individual or group) outside of the classroom, to practice their SLC skills. Included in this section you will find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Aims for targeted intervention.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List of programmes which are highly structured and includes session plans, resources, and training.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List of resources which can be used if planning your own small groups or individual intervention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Advice for running interventions</a:t>
            </a: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15C4B58-D05C-B2BA-AA75-EB63DA62B740}"/>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B018EA6F-4BD6-C1FD-CEB3-EA0A1D530107}"/>
              </a:ext>
            </a:extLst>
          </p:cNvPr>
          <p:cNvPicPr>
            <a:picLocks noChangeAspect="1"/>
          </p:cNvPicPr>
          <p:nvPr/>
        </p:nvPicPr>
        <p:blipFill>
          <a:blip r:embed="rId4"/>
          <a:srcRect l="2549"/>
          <a:stretch>
            <a:fillRect/>
          </a:stretch>
        </p:blipFill>
        <p:spPr>
          <a:xfrm>
            <a:off x="5961413" y="961308"/>
            <a:ext cx="5953540" cy="3989750"/>
          </a:xfrm>
          <a:prstGeom prst="rect">
            <a:avLst/>
          </a:prstGeom>
        </p:spPr>
      </p:pic>
    </p:spTree>
    <p:extLst>
      <p:ext uri="{BB962C8B-B14F-4D97-AF65-F5344CB8AC3E}">
        <p14:creationId xmlns:p14="http://schemas.microsoft.com/office/powerpoint/2010/main" val="1961127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216B-FAC2-9541-053F-B40FBDB8E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9E0A6-60E3-700C-6D80-3DA83C61C36D}"/>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Adult use of Language</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CC680CF7-BFAD-618F-2553-F5887B5B180D}"/>
              </a:ext>
            </a:extLst>
          </p:cNvPr>
          <p:cNvSpPr>
            <a:spLocks noGrp="1"/>
          </p:cNvSpPr>
          <p:nvPr>
            <p:ph type="subTitle" idx="1"/>
          </p:nvPr>
        </p:nvSpPr>
        <p:spPr>
          <a:xfrm>
            <a:off x="397670" y="1020836"/>
            <a:ext cx="4922475"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By using the checklist and/or Progression Tools, you would have identified which areas of SLC the pupil has difficulty with:</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Understanding spoken language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Understanding and using vocabulary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Sentences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Storytelling and narrative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Speech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Social Interaction  </a:t>
            </a: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AC77DC0-ABE0-C775-4749-7ACF10975951}"/>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4E88FB4A-F4D8-D1C8-AF9F-C14398C3467B}"/>
              </a:ext>
            </a:extLst>
          </p:cNvPr>
          <p:cNvPicPr>
            <a:picLocks noChangeAspect="1"/>
          </p:cNvPicPr>
          <p:nvPr/>
        </p:nvPicPr>
        <p:blipFill>
          <a:blip r:embed="rId4"/>
          <a:stretch>
            <a:fillRect/>
          </a:stretch>
        </p:blipFill>
        <p:spPr>
          <a:xfrm>
            <a:off x="5201392" y="1020836"/>
            <a:ext cx="6759193" cy="4285616"/>
          </a:xfrm>
          <a:prstGeom prst="rect">
            <a:avLst/>
          </a:prstGeom>
        </p:spPr>
      </p:pic>
    </p:spTree>
    <p:extLst>
      <p:ext uri="{BB962C8B-B14F-4D97-AF65-F5344CB8AC3E}">
        <p14:creationId xmlns:p14="http://schemas.microsoft.com/office/powerpoint/2010/main" val="3453677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EDF84-8723-1FBA-95D5-D8E74B0821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8030A-4FAD-C865-B888-5C54A6DFF077}"/>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Understanding Spoken Language</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E56FB453-C4C7-4585-9A7F-12BF5D094D83}"/>
              </a:ext>
            </a:extLst>
          </p:cNvPr>
          <p:cNvSpPr>
            <a:spLocks noGrp="1"/>
          </p:cNvSpPr>
          <p:nvPr>
            <p:ph type="subTitle" idx="1"/>
          </p:nvPr>
        </p:nvSpPr>
        <p:spPr>
          <a:xfrm>
            <a:off x="259368" y="1329594"/>
            <a:ext cx="11311400"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A pupil must be able to understand what is being said to them before they can express it. </a:t>
            </a:r>
          </a:p>
          <a:p>
            <a:pPr algn="l"/>
            <a:r>
              <a:rPr lang="en-GB" sz="7200" dirty="0">
                <a:latin typeface="Arial" panose="020B0604020202020204" pitchFamily="34" charset="0"/>
                <a:cs typeface="Arial" panose="020B0604020202020204" pitchFamily="34" charset="0"/>
              </a:rPr>
              <a:t>Understanding language can encompass other skills such as attention and listening, understanding vocabulary, verbal reasoning, problem solving and working memory. Please refer to other sections of the toolkit for more specific recommendations. </a:t>
            </a:r>
          </a:p>
          <a:p>
            <a:pPr algn="l"/>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Indication of difficulties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give irrelevant answers or not respond to questions.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understanding implied meaning.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only remember part of an instruction.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need you to repeat the instruction several times.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watch other children so that they can work out what to do. </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920D8EC-51EA-45D3-9A2C-5B8824FC3829}"/>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3604711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C7623-4B13-C8AD-0B7B-F99845EBC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111B0-C828-C69D-72EC-37D6B450ABF6}"/>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Impact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01878F16-99EF-E265-340D-5E458C9C73AE}"/>
              </a:ext>
            </a:extLst>
          </p:cNvPr>
          <p:cNvSpPr>
            <a:spLocks noGrp="1"/>
          </p:cNvSpPr>
          <p:nvPr>
            <p:ph type="subTitle" idx="1"/>
          </p:nvPr>
        </p:nvSpPr>
        <p:spPr>
          <a:xfrm>
            <a:off x="259368" y="1329594"/>
            <a:ext cx="11311400"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poor reading comprehension.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show disruptive behaviour, become quiet/withdrawn, or look lost, as they are unable to understand what is being asked of them.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appear like they have not paid attention.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not recognise when they have not understood and do not ask for clarification.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avoid, opt out, or abandon tasks. </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12FDBE7-8E46-7B62-5521-62ED94A68748}"/>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2696709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3B13E-EEED-3DB9-DFE6-D918BCB60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6363C-40FC-59D2-8BBF-4C09FE28329E}"/>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Strategies to embed within the classroom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BE3011EC-25FA-9559-797D-F309B68E2727}"/>
              </a:ext>
            </a:extLst>
          </p:cNvPr>
          <p:cNvSpPr>
            <a:spLocks noGrp="1"/>
          </p:cNvSpPr>
          <p:nvPr>
            <p:ph type="subTitle" idx="1"/>
          </p:nvPr>
        </p:nvSpPr>
        <p:spPr>
          <a:xfrm>
            <a:off x="259368" y="1329594"/>
            <a:ext cx="6165183"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Instructions, questions, and explanations should be supported visually referred to explicitly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colour coding symbols and signs to support understanding of questions, e.g., ‘why?’, ‘when?’ and ‘how?’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a visual timetable to show the structure of the day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visual task plans for pupils to easily refer back to.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natural gesture or point to pictures while speaking to highlight key words/messages.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Demonstrate wherever possible.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Write key points and vocabulary on the board.</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2899666-4C19-AF18-6B60-75BEC8D7DC96}"/>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D01F9676-F694-A34A-CA01-5E1B5B9996B9}"/>
              </a:ext>
            </a:extLst>
          </p:cNvPr>
          <p:cNvPicPr>
            <a:picLocks noChangeAspect="1"/>
          </p:cNvPicPr>
          <p:nvPr/>
        </p:nvPicPr>
        <p:blipFill>
          <a:blip r:embed="rId4"/>
          <a:stretch>
            <a:fillRect/>
          </a:stretch>
        </p:blipFill>
        <p:spPr>
          <a:xfrm>
            <a:off x="7546380" y="1839820"/>
            <a:ext cx="4247950" cy="2775904"/>
          </a:xfrm>
          <a:prstGeom prst="rect">
            <a:avLst/>
          </a:prstGeom>
        </p:spPr>
      </p:pic>
    </p:spTree>
    <p:extLst>
      <p:ext uri="{BB962C8B-B14F-4D97-AF65-F5344CB8AC3E}">
        <p14:creationId xmlns:p14="http://schemas.microsoft.com/office/powerpoint/2010/main" val="359565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5F32C-65F3-9F54-17C7-0C25D2DC28E7}"/>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Universal</a:t>
            </a:r>
            <a:r>
              <a:rPr lang="en-GB" sz="3600" kern="100" dirty="0">
                <a:effectLst/>
                <a:latin typeface="Aptos" panose="020B0004020202020204" pitchFamily="34" charset="0"/>
                <a:ea typeface="Aptos" panose="020B0004020202020204" pitchFamily="34" charset="0"/>
                <a:cs typeface="Times New Roman" panose="02020603050405020304" pitchFamily="18" charset="0"/>
              </a:rPr>
              <a:t> support</a:t>
            </a:r>
          </a:p>
        </p:txBody>
      </p:sp>
      <p:sp>
        <p:nvSpPr>
          <p:cNvPr id="3" name="Subtitle 2">
            <a:extLst>
              <a:ext uri="{FF2B5EF4-FFF2-40B4-BE49-F238E27FC236}">
                <a16:creationId xmlns:a16="http://schemas.microsoft.com/office/drawing/2014/main" id="{FF33BDAD-21DB-1E1E-6FBC-5752E075E603}"/>
              </a:ext>
            </a:extLst>
          </p:cNvPr>
          <p:cNvSpPr>
            <a:spLocks noGrp="1"/>
          </p:cNvSpPr>
          <p:nvPr>
            <p:ph type="subTitle" idx="1"/>
          </p:nvPr>
        </p:nvSpPr>
        <p:spPr>
          <a:xfrm>
            <a:off x="397365" y="1225611"/>
            <a:ext cx="5599674"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A communication friendly environment considers both the classroom and the school setting as a whole. It should provide opportunities for everyone to understand and take part, in order to support their academic, social, and emotional development. </a:t>
            </a: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The following key features of a communication-friendly environment will be discussed:</a:t>
            </a:r>
          </a:p>
          <a:p>
            <a:pPr marL="342900" lvl="0" indent="-342900" algn="l">
              <a:buFont typeface="Arial" panose="020B0604020202020204" pitchFamily="34" charset="0"/>
              <a:buChar char="•"/>
            </a:pPr>
            <a:r>
              <a:rPr lang="en-GB" sz="7200" dirty="0">
                <a:latin typeface="Arial" panose="020B0604020202020204" pitchFamily="34" charset="0"/>
                <a:cs typeface="Arial" panose="020B0604020202020204" pitchFamily="34" charset="0"/>
              </a:rPr>
              <a:t>Physical Environment</a:t>
            </a:r>
          </a:p>
          <a:p>
            <a:pPr marL="342900" lvl="0" indent="-342900" algn="l">
              <a:buFont typeface="Arial" panose="020B0604020202020204" pitchFamily="34" charset="0"/>
              <a:buChar char="•"/>
            </a:pPr>
            <a:r>
              <a:rPr lang="en-GB" sz="7200" dirty="0">
                <a:latin typeface="Arial" panose="020B0604020202020204" pitchFamily="34" charset="0"/>
                <a:cs typeface="Arial" panose="020B0604020202020204" pitchFamily="34" charset="0"/>
              </a:rPr>
              <a:t>High Quality Classroom Talk</a:t>
            </a:r>
          </a:p>
          <a:p>
            <a:pPr marL="342900" lvl="0" indent="-342900" algn="l">
              <a:buFont typeface="Arial" panose="020B0604020202020204" pitchFamily="34" charset="0"/>
              <a:buChar char="•"/>
            </a:pPr>
            <a:r>
              <a:rPr lang="en-GB" sz="7200" dirty="0">
                <a:latin typeface="Arial" panose="020B0604020202020204" pitchFamily="34" charset="0"/>
                <a:cs typeface="Arial" panose="020B0604020202020204" pitchFamily="34" charset="0"/>
              </a:rPr>
              <a:t>Vocabulary Teaching</a:t>
            </a:r>
          </a:p>
          <a:p>
            <a:pPr marL="342900" lvl="0" indent="-342900" algn="l">
              <a:buFont typeface="Arial" panose="020B0604020202020204" pitchFamily="34" charset="0"/>
              <a:buChar char="•"/>
            </a:pPr>
            <a:r>
              <a:rPr lang="en-GB" sz="7200" dirty="0">
                <a:latin typeface="Arial" panose="020B0604020202020204" pitchFamily="34" charset="0"/>
                <a:cs typeface="Arial" panose="020B0604020202020204" pitchFamily="34" charset="0"/>
              </a:rPr>
              <a:t>Adult Use of Language </a:t>
            </a: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These strategies support the development of </a:t>
            </a:r>
            <a:r>
              <a:rPr lang="en-GB" sz="7200" b="1" dirty="0">
                <a:latin typeface="Arial" panose="020B0604020202020204" pitchFamily="34" charset="0"/>
                <a:cs typeface="Arial" panose="020B0604020202020204" pitchFamily="34" charset="0"/>
              </a:rPr>
              <a:t>all </a:t>
            </a:r>
            <a:r>
              <a:rPr lang="en-GB" sz="7200" dirty="0">
                <a:latin typeface="Arial" panose="020B0604020202020204" pitchFamily="34" charset="0"/>
                <a:cs typeface="Arial" panose="020B0604020202020204" pitchFamily="34" charset="0"/>
              </a:rPr>
              <a:t>pupil’s SLC skills but are also particularly beneficial for pupils with SLCN.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1833782-8A8B-15D7-54F1-B6C2E5A27C88}"/>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90314781-9108-B9D2-7BDD-69EA02BF37C5}"/>
              </a:ext>
            </a:extLst>
          </p:cNvPr>
          <p:cNvPicPr>
            <a:picLocks noChangeAspect="1"/>
          </p:cNvPicPr>
          <p:nvPr/>
        </p:nvPicPr>
        <p:blipFill>
          <a:blip r:embed="rId4"/>
          <a:srcRect l="3268"/>
          <a:stretch>
            <a:fillRect/>
          </a:stretch>
        </p:blipFill>
        <p:spPr>
          <a:xfrm>
            <a:off x="6194963" y="1225611"/>
            <a:ext cx="5858344" cy="4028033"/>
          </a:xfrm>
          <a:prstGeom prst="rect">
            <a:avLst/>
          </a:prstGeom>
        </p:spPr>
      </p:pic>
    </p:spTree>
    <p:extLst>
      <p:ext uri="{BB962C8B-B14F-4D97-AF65-F5344CB8AC3E}">
        <p14:creationId xmlns:p14="http://schemas.microsoft.com/office/powerpoint/2010/main" val="3323977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D611-E4B5-6D8D-A161-DE9421226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6CB25-5565-C7A4-B351-812E6D7DBEA0}"/>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Adult use of language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55FC576A-22D5-617D-9170-9146014C227E}"/>
              </a:ext>
            </a:extLst>
          </p:cNvPr>
          <p:cNvSpPr>
            <a:spLocks noGrp="1"/>
          </p:cNvSpPr>
          <p:nvPr>
            <p:ph type="subTitle" idx="1"/>
          </p:nvPr>
        </p:nvSpPr>
        <p:spPr>
          <a:xfrm>
            <a:off x="259368" y="1329594"/>
            <a:ext cx="11604081"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Focus attention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Make sure you have gained the pupil’s attention (e.g., by using their name) before giving an instruction or introducing an activity. </a:t>
            </a:r>
          </a:p>
          <a:p>
            <a:pPr algn="l"/>
            <a:r>
              <a:rPr lang="en-GB" sz="7200" b="1" dirty="0">
                <a:latin typeface="Arial" panose="020B0604020202020204" pitchFamily="34" charset="0"/>
                <a:cs typeface="Arial" panose="020B0604020202020204" pitchFamily="34" charset="0"/>
              </a:rPr>
              <a:t>Questions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Be aware of the complexity of questions. For example, ‘how?’, ‘when?’, and ‘why?’ questions (Blank levels 3 and 4) require inferencing skills, which may be particularly challenging to answer.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Give the pupil enough time to respond to questions. </a:t>
            </a:r>
          </a:p>
          <a:p>
            <a:pPr algn="l"/>
            <a:r>
              <a:rPr lang="en-GB" sz="7200" b="1" dirty="0">
                <a:latin typeface="Arial" panose="020B0604020202020204" pitchFamily="34" charset="0"/>
                <a:cs typeface="Arial" panose="020B0604020202020204" pitchFamily="34" charset="0"/>
              </a:rPr>
              <a:t>Consider Simplifying your Language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simpler vocabulary (e.g., “mix together” rather than “combine’).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positive statements (e.g., “walk” rather than “don’t run”).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Avoid using ‘if’ (e.g., “Tom, you have school dinners, rather than “If you have school dinners).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Emphasise the important words within a sentence and repeat key information.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Explain non-literal or ambiguous language (e.g., “pull your socks up”)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Be explicit with instructions, rather than using inferred language (e.g., “please can you close the window?” rather than “it’s a bit cold in here now”) </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EBCED9C-F34E-F291-9447-6EAFC7EBC252}"/>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2482340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74E05-08D8-A300-C95F-F2198C9F68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F8B4B-47ED-0CDF-476D-2B24DA0120B0}"/>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Adult use of language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F24D6FC8-47AB-6DD0-4145-55CBBF849225}"/>
              </a:ext>
            </a:extLst>
          </p:cNvPr>
          <p:cNvSpPr>
            <a:spLocks noGrp="1"/>
          </p:cNvSpPr>
          <p:nvPr>
            <p:ph type="subTitle" idx="1"/>
          </p:nvPr>
        </p:nvSpPr>
        <p:spPr>
          <a:xfrm>
            <a:off x="259368" y="1329594"/>
            <a:ext cx="11604081"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Recording key points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Provide opportunities for the pupil to either draw or write down key points. </a:t>
            </a:r>
          </a:p>
          <a:p>
            <a:pPr algn="l"/>
            <a:r>
              <a:rPr lang="en-GB" sz="7200" b="1" dirty="0">
                <a:latin typeface="Arial" panose="020B0604020202020204" pitchFamily="34" charset="0"/>
                <a:cs typeface="Arial" panose="020B0604020202020204" pitchFamily="34" charset="0"/>
              </a:rPr>
              <a:t>Instructions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Say things in the order you want the pupil to do them (e.g., “Pack away your books, then go to lunch” rather than “Before you go to lunch, pack away your books).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Break information into smaller chunks.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Repeat information as required. </a:t>
            </a:r>
          </a:p>
          <a:p>
            <a:pPr algn="l"/>
            <a:r>
              <a:rPr lang="en-GB" sz="7200" b="1" dirty="0">
                <a:latin typeface="Arial" panose="020B0604020202020204" pitchFamily="34" charset="0"/>
                <a:cs typeface="Arial" panose="020B0604020202020204" pitchFamily="34" charset="0"/>
              </a:rPr>
              <a:t>Slower rate of speech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Slow down your own rate of your speech and pause more often, to allow more time for the pupil to process information. </a:t>
            </a:r>
          </a:p>
          <a:p>
            <a:pPr algn="l"/>
            <a:r>
              <a:rPr lang="en-GB" sz="7200" b="1" dirty="0">
                <a:latin typeface="Arial" panose="020B0604020202020204" pitchFamily="34" charset="0"/>
                <a:cs typeface="Arial" panose="020B0604020202020204" pitchFamily="34" charset="0"/>
              </a:rPr>
              <a:t>Check understanding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Check understanding by asking the pupil simple questions or asking them to repeat key points. </a:t>
            </a:r>
          </a:p>
          <a:p>
            <a:pPr algn="l"/>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Encourage the pupil to say when they have not understood, e.g., “what does it mean?” or “can you repeat the question please?”.</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794A7A4-0CCC-EE87-76F6-1F800AD1A8CF}"/>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2419126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031DA-530C-6B03-189F-554657D01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710A5-E130-A1C3-298C-3C885FDB2BA0}"/>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Targeted interventions (individual or small group)</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6A671039-931C-77CC-8CB6-5EED40100C66}"/>
              </a:ext>
            </a:extLst>
          </p:cNvPr>
          <p:cNvSpPr>
            <a:spLocks noGrp="1"/>
          </p:cNvSpPr>
          <p:nvPr>
            <p:ph type="subTitle" idx="1"/>
          </p:nvPr>
        </p:nvSpPr>
        <p:spPr>
          <a:xfrm>
            <a:off x="259369" y="1229325"/>
            <a:ext cx="6711448"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Principles/ aims of programmes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learn how to identify why they have not understood. For example, because it was said too quickly, they did not understand the words used or because the instruction was too long.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learn phrases which they can use to repair conversation breakdown, e.g., “can you say it again please?”, “can you write it on the board please?”, “can you say it slower please?”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learn and practice memory strategies such as, counting on fingers, rehearsal, visualisation, and note-taking.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know which strategies are most effective for them so that they can use them independently. Please note that some of the memory strategies will only be suitable for children of 8 years and older and they will only be able to spontaneously use them from this age.</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907292B-3452-3113-6C19-3C1B3955E651}"/>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70C7FC37-8B96-190F-2475-2552D10C2BFD}"/>
              </a:ext>
            </a:extLst>
          </p:cNvPr>
          <p:cNvPicPr>
            <a:picLocks noChangeAspect="1"/>
          </p:cNvPicPr>
          <p:nvPr/>
        </p:nvPicPr>
        <p:blipFill>
          <a:blip r:embed="rId4"/>
          <a:stretch>
            <a:fillRect/>
          </a:stretch>
        </p:blipFill>
        <p:spPr>
          <a:xfrm>
            <a:off x="7689426" y="1594182"/>
            <a:ext cx="4104904" cy="2682428"/>
          </a:xfrm>
          <a:prstGeom prst="rect">
            <a:avLst/>
          </a:prstGeom>
        </p:spPr>
      </p:pic>
    </p:spTree>
    <p:extLst>
      <p:ext uri="{BB962C8B-B14F-4D97-AF65-F5344CB8AC3E}">
        <p14:creationId xmlns:p14="http://schemas.microsoft.com/office/powerpoint/2010/main" val="3884812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7FDF0-4E68-BBB7-DA91-D47B3A8EC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4F176-5B16-BBFC-65AE-3CCF40D39504}"/>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Published Programmes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A782AAB6-670D-7C02-0ED6-0B73D785D9DD}"/>
              </a:ext>
            </a:extLst>
          </p:cNvPr>
          <p:cNvSpPr>
            <a:spLocks noGrp="1"/>
          </p:cNvSpPr>
          <p:nvPr>
            <p:ph type="subTitle" idx="1"/>
          </p:nvPr>
        </p:nvSpPr>
        <p:spPr>
          <a:xfrm>
            <a:off x="259369" y="1229325"/>
            <a:ext cx="11473452"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Active Listening for Active Learning</a:t>
            </a:r>
          </a:p>
          <a:p>
            <a:pPr algn="l"/>
            <a:r>
              <a:rPr lang="en-GB" sz="7200" dirty="0">
                <a:latin typeface="Arial" panose="020B0604020202020204" pitchFamily="34" charset="0"/>
                <a:cs typeface="Arial" panose="020B0604020202020204" pitchFamily="34" charset="0"/>
                <a:hlinkClick r:id="rId3"/>
              </a:rPr>
              <a:t>www.integratedtreatmentservices.co.uk/ our-approaches/speech-therapy- approaches/active-listening-active- learning</a:t>
            </a:r>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Resources </a:t>
            </a:r>
          </a:p>
          <a:p>
            <a:pPr algn="l"/>
            <a:r>
              <a:rPr lang="en-GB" sz="7200" b="1" dirty="0">
                <a:latin typeface="Arial" panose="020B0604020202020204" pitchFamily="34" charset="0"/>
                <a:cs typeface="Arial" panose="020B0604020202020204" pitchFamily="34" charset="0"/>
                <a:hlinkClick r:id="rId4"/>
              </a:rPr>
              <a:t>https://childrenandfamilyhealthdevon.nhs.uk/</a:t>
            </a:r>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Auditory memory </a:t>
            </a:r>
          </a:p>
          <a:p>
            <a:pPr algn="l"/>
            <a:r>
              <a:rPr lang="en-GB" sz="7200" dirty="0">
                <a:latin typeface="Arial" panose="020B0604020202020204" pitchFamily="34" charset="0"/>
                <a:cs typeface="Arial" panose="020B0604020202020204" pitchFamily="34" charset="0"/>
              </a:rPr>
              <a:t>Black Sheep Press Memory resources </a:t>
            </a:r>
            <a:r>
              <a:rPr lang="en-GB" sz="7200" dirty="0">
                <a:latin typeface="Arial" panose="020B0604020202020204" pitchFamily="34" charset="0"/>
                <a:cs typeface="Arial" panose="020B0604020202020204" pitchFamily="34" charset="0"/>
                <a:hlinkClick r:id="rId5"/>
              </a:rPr>
              <a:t>www.blacksheeppress.co.uk/product-category/memoryskills-3 </a:t>
            </a:r>
            <a:endParaRPr lang="en-GB" sz="7200" dirty="0">
              <a:latin typeface="Arial" panose="020B0604020202020204" pitchFamily="34" charset="0"/>
              <a:cs typeface="Arial" panose="020B0604020202020204" pitchFamily="34" charset="0"/>
            </a:endParaRPr>
          </a:p>
          <a:p>
            <a:pPr algn="l"/>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32-37) </a:t>
            </a:r>
          </a:p>
          <a:p>
            <a:pPr algn="l"/>
            <a:r>
              <a:rPr lang="en-GB" sz="7200" b="1"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Comprehension monitoring </a:t>
            </a:r>
          </a:p>
          <a:p>
            <a:pPr algn="l"/>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99-102, red book page 90-93) </a:t>
            </a:r>
          </a:p>
          <a:p>
            <a:pPr algn="l"/>
            <a:r>
              <a:rPr lang="en-GB" sz="7200" dirty="0">
                <a:latin typeface="Arial" panose="020B0604020202020204" pitchFamily="34" charset="0"/>
                <a:cs typeface="Arial" panose="020B0604020202020204" pitchFamily="34" charset="0"/>
              </a:rPr>
              <a:t>Blank Levels </a:t>
            </a:r>
          </a:p>
          <a:p>
            <a:pPr algn="l"/>
            <a:r>
              <a:rPr lang="en-GB" sz="7200" b="1" dirty="0">
                <a:latin typeface="Arial" panose="020B0604020202020204" pitchFamily="34" charset="0"/>
                <a:cs typeface="Arial" panose="020B0604020202020204" pitchFamily="34" charset="0"/>
                <a:hlinkClick r:id="rId6"/>
              </a:rPr>
              <a:t>www.childspeechbedfordshire.nhs.uk/wp-content/uploads/2023/04/Introduction-to-Blanklevels.docx</a:t>
            </a:r>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3FA4692-6B58-4DB8-A2E9-3ED75A76C66F}"/>
              </a:ext>
            </a:extLst>
          </p:cNvPr>
          <p:cNvPicPr>
            <a:picLocks noChangeAspect="1"/>
          </p:cNvPicPr>
          <p:nvPr/>
        </p:nvPicPr>
        <p:blipFill>
          <a:blip r:embed="rId7"/>
          <a:srcRect/>
          <a:stretch/>
        </p:blipFill>
        <p:spPr>
          <a:xfrm>
            <a:off x="259368" y="5851462"/>
            <a:ext cx="1959603" cy="1006538"/>
          </a:xfrm>
          <a:prstGeom prst="rect">
            <a:avLst/>
          </a:prstGeom>
        </p:spPr>
      </p:pic>
    </p:spTree>
    <p:extLst>
      <p:ext uri="{BB962C8B-B14F-4D97-AF65-F5344CB8AC3E}">
        <p14:creationId xmlns:p14="http://schemas.microsoft.com/office/powerpoint/2010/main" val="880842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C1B66-A66A-E1D3-2649-C65E50BA88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CB5A7-54EA-AF5D-629C-E59E6A514C05}"/>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Understanding and using vocabulary</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2A2D5E18-1420-F83D-3029-E2231BA182AC}"/>
              </a:ext>
            </a:extLst>
          </p:cNvPr>
          <p:cNvSpPr>
            <a:spLocks noGrp="1"/>
          </p:cNvSpPr>
          <p:nvPr>
            <p:ph type="subTitle" idx="1"/>
          </p:nvPr>
        </p:nvSpPr>
        <p:spPr>
          <a:xfrm>
            <a:off x="259369" y="1229325"/>
            <a:ext cx="11473452"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A specific area of vocabulary is word-finding difficulties (storing and retrieving words). This means a pupil may find it difficult to recall a word which they know but cannot retrieve. </a:t>
            </a:r>
          </a:p>
          <a:p>
            <a:pPr algn="l"/>
            <a:endParaRPr lang="en-GB" sz="7200" b="1"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hlinkClick r:id="rId3"/>
              </a:rPr>
              <a:t>www.youtube.com/watch?v=_y7TJ7Th8cY </a:t>
            </a:r>
            <a:endParaRPr lang="en-GB" sz="7200" b="1"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Indication of difficulty </a:t>
            </a:r>
          </a:p>
          <a:p>
            <a:pPr algn="l"/>
            <a:endParaRPr lang="en-GB" sz="7200" b="1" dirty="0">
              <a:latin typeface="Arial" panose="020B0604020202020204" pitchFamily="34" charset="0"/>
              <a:cs typeface="Arial" panose="020B0604020202020204" pitchFamily="34" charset="0"/>
            </a:endParaRP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a limited range of vocabulary or difficulty learning new vocabulary.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struggle to ‘find’ words they know.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use the wrong words or made-up words.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over-use general words, e.g., “thingy”, “that”.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use a lot of fillers or hesitations, e.g., “um”, “er”. </a:t>
            </a:r>
          </a:p>
          <a:p>
            <a:pPr algn="l"/>
            <a:r>
              <a:rPr lang="en-GB" sz="7200" b="1" dirty="0">
                <a:latin typeface="Arial" panose="020B0604020202020204" pitchFamily="34" charset="0"/>
                <a:cs typeface="Arial" panose="020B0604020202020204" pitchFamily="34" charset="0"/>
              </a:rPr>
              <a:t>Impact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become withdrawn or frustrated as pupils are often aware of their difficulties. </a:t>
            </a:r>
          </a:p>
          <a:p>
            <a:pPr algn="l"/>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F0E2295-5266-C82E-1397-A83A413B663D}"/>
              </a:ext>
            </a:extLst>
          </p:cNvPr>
          <p:cNvPicPr>
            <a:picLocks noChangeAspect="1"/>
          </p:cNvPicPr>
          <p:nvPr/>
        </p:nvPicPr>
        <p:blipFill>
          <a:blip r:embed="rId4"/>
          <a:srcRect/>
          <a:stretch/>
        </p:blipFill>
        <p:spPr>
          <a:xfrm>
            <a:off x="259368" y="5851462"/>
            <a:ext cx="1959603" cy="1006538"/>
          </a:xfrm>
          <a:prstGeom prst="rect">
            <a:avLst/>
          </a:prstGeom>
        </p:spPr>
      </p:pic>
    </p:spTree>
    <p:extLst>
      <p:ext uri="{BB962C8B-B14F-4D97-AF65-F5344CB8AC3E}">
        <p14:creationId xmlns:p14="http://schemas.microsoft.com/office/powerpoint/2010/main" val="3342322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167B-342E-EEBB-6B7F-9D15CBAD5B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6D300-467D-5F85-A3DA-F4DFB0F6B88B}"/>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Strategies to embed within the classroom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E8D78AA5-78E8-4F1A-8323-74350A67BB98}"/>
              </a:ext>
            </a:extLst>
          </p:cNvPr>
          <p:cNvSpPr>
            <a:spLocks noGrp="1"/>
          </p:cNvSpPr>
          <p:nvPr>
            <p:ph type="subTitle" idx="1"/>
          </p:nvPr>
        </p:nvSpPr>
        <p:spPr>
          <a:xfrm>
            <a:off x="259369" y="1229325"/>
            <a:ext cx="5702044"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Adult use of language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Emphasise key words/concepts when speaking “The mouse is under the box”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Reinforce new vocabulary in different situations and contexts – with plenty of repetition.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Try and link new vocabulary to information the pupil is already familiar with.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Give phonological or semantic cues to support word-retrieval. For example,  the beginning sound of the word , the first syllable of the words,  an associated word or can the pupil describe it or talk about what the word means? </a:t>
            </a:r>
            <a:r>
              <a:rPr lang="en-GB" sz="3300" dirty="0">
                <a:latin typeface="Arial" panose="020B0604020202020204" pitchFamily="34" charset="0"/>
                <a:cs typeface="Arial" panose="020B0604020202020204" pitchFamily="34" charset="0"/>
              </a:rPr>
              <a:t>	</a:t>
            </a: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B37CE10-70D4-46F3-F1AD-436DFD916AD5}"/>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1D8C2AA9-44D6-6B3B-CF2E-1ACD3C062ADC}"/>
              </a:ext>
            </a:extLst>
          </p:cNvPr>
          <p:cNvPicPr>
            <a:picLocks noChangeAspect="1"/>
          </p:cNvPicPr>
          <p:nvPr/>
        </p:nvPicPr>
        <p:blipFill>
          <a:blip r:embed="rId4"/>
          <a:stretch>
            <a:fillRect/>
          </a:stretch>
        </p:blipFill>
        <p:spPr>
          <a:xfrm>
            <a:off x="7546380" y="1839820"/>
            <a:ext cx="4247950" cy="2775904"/>
          </a:xfrm>
          <a:prstGeom prst="rect">
            <a:avLst/>
          </a:prstGeom>
        </p:spPr>
      </p:pic>
    </p:spTree>
    <p:extLst>
      <p:ext uri="{BB962C8B-B14F-4D97-AF65-F5344CB8AC3E}">
        <p14:creationId xmlns:p14="http://schemas.microsoft.com/office/powerpoint/2010/main" val="3011904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02D35-5346-1B64-2FF6-04324041C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248AD-F1D3-EE15-CA97-D06B76A5D555}"/>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Visual support strategies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A2C96A0C-2853-CB1B-D1D5-93C7A8F8DCD3}"/>
              </a:ext>
            </a:extLst>
          </p:cNvPr>
          <p:cNvSpPr>
            <a:spLocks noGrp="1"/>
          </p:cNvSpPr>
          <p:nvPr>
            <p:ph type="subTitle" idx="1"/>
          </p:nvPr>
        </p:nvSpPr>
        <p:spPr>
          <a:xfrm>
            <a:off x="259369" y="1229325"/>
            <a:ext cx="9989036"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pictures/symbols/objects to support understanding.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tools such as word maps.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a multi-sensory approach when teaching, rather than relying on spoken language alone.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the pupil to create personal word glossaries, with diagrams and pictures. </a:t>
            </a: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077AF87-351E-8D5C-30E7-2168FDED47CC}"/>
              </a:ext>
            </a:extLst>
          </p:cNvPr>
          <p:cNvPicPr>
            <a:picLocks noChangeAspect="1"/>
          </p:cNvPicPr>
          <p:nvPr/>
        </p:nvPicPr>
        <p:blipFill>
          <a:blip r:embed="rId3"/>
          <a:srcRect/>
          <a:stretch/>
        </p:blipFill>
        <p:spPr>
          <a:xfrm>
            <a:off x="259368" y="5851462"/>
            <a:ext cx="1959603" cy="1006538"/>
          </a:xfrm>
          <a:prstGeom prst="rect">
            <a:avLst/>
          </a:prstGeom>
        </p:spPr>
      </p:pic>
      <p:pic>
        <p:nvPicPr>
          <p:cNvPr id="7" name="Picture 6">
            <a:extLst>
              <a:ext uri="{FF2B5EF4-FFF2-40B4-BE49-F238E27FC236}">
                <a16:creationId xmlns:a16="http://schemas.microsoft.com/office/drawing/2014/main" id="{12700532-AEE6-648A-08E6-477D97894137}"/>
              </a:ext>
            </a:extLst>
          </p:cNvPr>
          <p:cNvPicPr>
            <a:picLocks noChangeAspect="1"/>
          </p:cNvPicPr>
          <p:nvPr/>
        </p:nvPicPr>
        <p:blipFill>
          <a:blip r:embed="rId4"/>
          <a:stretch>
            <a:fillRect/>
          </a:stretch>
        </p:blipFill>
        <p:spPr>
          <a:xfrm>
            <a:off x="7132319" y="3611419"/>
            <a:ext cx="4198074" cy="2743312"/>
          </a:xfrm>
          <a:prstGeom prst="rect">
            <a:avLst/>
          </a:prstGeom>
        </p:spPr>
      </p:pic>
    </p:spTree>
    <p:extLst>
      <p:ext uri="{BB962C8B-B14F-4D97-AF65-F5344CB8AC3E}">
        <p14:creationId xmlns:p14="http://schemas.microsoft.com/office/powerpoint/2010/main" val="4239874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440A5-B13E-E689-DDD1-C71CF2C0F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F2E14C-418E-BDD4-CFC8-2AC58F056EE6}"/>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Targeted interventions (individual or small group) </a:t>
            </a:r>
          </a:p>
        </p:txBody>
      </p:sp>
      <p:sp>
        <p:nvSpPr>
          <p:cNvPr id="3" name="Subtitle 2">
            <a:extLst>
              <a:ext uri="{FF2B5EF4-FFF2-40B4-BE49-F238E27FC236}">
                <a16:creationId xmlns:a16="http://schemas.microsoft.com/office/drawing/2014/main" id="{C4EFD4DF-5FA8-FE6F-A432-C86CEAC035BE}"/>
              </a:ext>
            </a:extLst>
          </p:cNvPr>
          <p:cNvSpPr>
            <a:spLocks noGrp="1"/>
          </p:cNvSpPr>
          <p:nvPr>
            <p:ph type="subTitle" idx="1"/>
          </p:nvPr>
        </p:nvSpPr>
        <p:spPr>
          <a:xfrm>
            <a:off x="259369" y="1229325"/>
            <a:ext cx="9989036"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Principles/aims of published programmes and 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a range of words including nouns, verbs, prepositions (e.g., ‘in/on/under’) and adjectives/adverbs (e.g., ‘heavy’, ‘little’).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be able to identify and use synonyms.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be able to sort words into categories and identify similarities/differences.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be able to describe a word based on its attributes/functions or provide a definition.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be able to use word finding strategies when unable to retrieve a word. </a:t>
            </a: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B6BE4F1-2786-BD0E-24C9-80276FD8A9DC}"/>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13378561-C3D7-A610-CD35-251FBBF7E6ED}"/>
              </a:ext>
            </a:extLst>
          </p:cNvPr>
          <p:cNvPicPr>
            <a:picLocks noChangeAspect="1"/>
          </p:cNvPicPr>
          <p:nvPr/>
        </p:nvPicPr>
        <p:blipFill>
          <a:blip r:embed="rId4"/>
          <a:stretch>
            <a:fillRect/>
          </a:stretch>
        </p:blipFill>
        <p:spPr>
          <a:xfrm>
            <a:off x="7825046" y="3870192"/>
            <a:ext cx="3889585" cy="2545301"/>
          </a:xfrm>
          <a:prstGeom prst="rect">
            <a:avLst/>
          </a:prstGeom>
        </p:spPr>
      </p:pic>
    </p:spTree>
    <p:extLst>
      <p:ext uri="{BB962C8B-B14F-4D97-AF65-F5344CB8AC3E}">
        <p14:creationId xmlns:p14="http://schemas.microsoft.com/office/powerpoint/2010/main" val="183185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3200-DC39-CB9B-DFA0-52E064D801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A9383-CBFE-83F8-D5ED-F1A444777DEA}"/>
              </a:ext>
            </a:extLst>
          </p:cNvPr>
          <p:cNvSpPr>
            <a:spLocks noGrp="1"/>
          </p:cNvSpPr>
          <p:nvPr>
            <p:ph type="ctrTitle"/>
          </p:nvPr>
        </p:nvSpPr>
        <p:spPr>
          <a:xfrm>
            <a:off x="259368" y="278629"/>
            <a:ext cx="9144000" cy="682679"/>
          </a:xfrm>
        </p:spPr>
        <p:txBody>
          <a:bodyPr>
            <a:normAutofit/>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Published Programmes </a:t>
            </a:r>
          </a:p>
        </p:txBody>
      </p:sp>
      <p:sp>
        <p:nvSpPr>
          <p:cNvPr id="3" name="Subtitle 2">
            <a:extLst>
              <a:ext uri="{FF2B5EF4-FFF2-40B4-BE49-F238E27FC236}">
                <a16:creationId xmlns:a16="http://schemas.microsoft.com/office/drawing/2014/main" id="{57FC2477-8D76-59CC-A7EF-054135F12AF1}"/>
              </a:ext>
            </a:extLst>
          </p:cNvPr>
          <p:cNvSpPr>
            <a:spLocks noGrp="1"/>
          </p:cNvSpPr>
          <p:nvPr>
            <p:ph type="subTitle" idx="1"/>
          </p:nvPr>
        </p:nvSpPr>
        <p:spPr>
          <a:xfrm>
            <a:off x="259368" y="961308"/>
            <a:ext cx="11402201"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Where as this is a pack designed for Secondary aged children it is important to access resources that support their level of need not their chronological age </a:t>
            </a:r>
          </a:p>
          <a:p>
            <a:pPr algn="l"/>
            <a:r>
              <a:rPr lang="en-GB" sz="7200" b="1" dirty="0">
                <a:latin typeface="Arial" panose="020B0604020202020204" pitchFamily="34" charset="0"/>
                <a:cs typeface="Arial" panose="020B0604020202020204" pitchFamily="34" charset="0"/>
              </a:rPr>
              <a:t>Vocabulary </a:t>
            </a:r>
          </a:p>
          <a:p>
            <a:pPr algn="l"/>
            <a:r>
              <a:rPr lang="en-GB" sz="7200" dirty="0">
                <a:latin typeface="Arial" panose="020B0604020202020204" pitchFamily="34" charset="0"/>
                <a:cs typeface="Arial" panose="020B0604020202020204" pitchFamily="34" charset="0"/>
              </a:rPr>
              <a:t>Reception – ‘Nuffield Early Language Intervention’ www.teachneli.org </a:t>
            </a:r>
          </a:p>
          <a:p>
            <a:pPr algn="l"/>
            <a:r>
              <a:rPr lang="en-GB" sz="7200" dirty="0">
                <a:latin typeface="Arial" panose="020B0604020202020204" pitchFamily="34" charset="0"/>
                <a:cs typeface="Arial" panose="020B0604020202020204" pitchFamily="34" charset="0"/>
              </a:rPr>
              <a:t>(also works on narrative skills, attention and listening and phonological awareness). </a:t>
            </a:r>
          </a:p>
          <a:p>
            <a:pPr algn="l"/>
            <a:r>
              <a:rPr lang="en-GB" sz="7200" dirty="0">
                <a:latin typeface="Arial" panose="020B0604020202020204" pitchFamily="34" charset="0"/>
                <a:cs typeface="Arial" panose="020B0604020202020204" pitchFamily="34" charset="0"/>
              </a:rPr>
              <a:t>Primary – ‘</a:t>
            </a:r>
            <a:r>
              <a:rPr lang="en-GB" sz="7200" dirty="0" err="1">
                <a:latin typeface="Arial" panose="020B0604020202020204" pitchFamily="34" charset="0"/>
                <a:cs typeface="Arial" panose="020B0604020202020204" pitchFamily="34" charset="0"/>
              </a:rPr>
              <a:t>Talkboost</a:t>
            </a:r>
            <a:r>
              <a:rPr lang="en-GB" sz="7200" dirty="0">
                <a:latin typeface="Arial" panose="020B0604020202020204" pitchFamily="34" charset="0"/>
                <a:cs typeface="Arial" panose="020B0604020202020204" pitchFamily="34" charset="0"/>
              </a:rPr>
              <a:t>’ </a:t>
            </a:r>
            <a:r>
              <a:rPr lang="en-GB" sz="7200" dirty="0">
                <a:latin typeface="Arial" panose="020B0604020202020204" pitchFamily="34" charset="0"/>
                <a:cs typeface="Arial" panose="020B0604020202020204" pitchFamily="34" charset="0"/>
                <a:hlinkClick r:id="rId3"/>
              </a:rPr>
              <a:t>www.speechandlanguage.org.uk/talk-boost </a:t>
            </a:r>
            <a:r>
              <a:rPr lang="en-GB" sz="7200" dirty="0">
                <a:latin typeface="Arial" panose="020B0604020202020204" pitchFamily="34" charset="0"/>
                <a:cs typeface="Arial" panose="020B0604020202020204" pitchFamily="34" charset="0"/>
              </a:rPr>
              <a:t>(also works on listening, sentences, storytelling, and conversations). </a:t>
            </a:r>
          </a:p>
          <a:p>
            <a:pPr algn="l"/>
            <a:r>
              <a:rPr lang="en-GB" sz="7200" dirty="0">
                <a:latin typeface="Arial" panose="020B0604020202020204" pitchFamily="34" charset="0"/>
                <a:cs typeface="Arial" panose="020B0604020202020204" pitchFamily="34" charset="0"/>
              </a:rPr>
              <a:t>Secondary – ‘Vocabulary Enrichment Programme’ </a:t>
            </a:r>
          </a:p>
          <a:p>
            <a:pPr algn="l"/>
            <a:r>
              <a:rPr lang="en-GB" sz="7200" dirty="0">
                <a:latin typeface="Arial" panose="020B0604020202020204" pitchFamily="34" charset="0"/>
                <a:cs typeface="Arial" panose="020B0604020202020204" pitchFamily="34" charset="0"/>
                <a:hlinkClick r:id="rId4"/>
              </a:rPr>
              <a:t>www.routledge.com/Vocabulary-Enrichment-Programme-Enhancing-the-Learningof-Vocabulary-in/Joffe/p/book/9780863887987 </a:t>
            </a:r>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Resources </a:t>
            </a:r>
          </a:p>
          <a:p>
            <a:pPr algn="l"/>
            <a:r>
              <a:rPr lang="en-GB" sz="7200" dirty="0">
                <a:latin typeface="Arial" panose="020B0604020202020204" pitchFamily="34" charset="0"/>
                <a:cs typeface="Arial" panose="020B0604020202020204" pitchFamily="34" charset="0"/>
              </a:rPr>
              <a:t>https://childrenandfamilyhealthdevon.nhs.uk/</a:t>
            </a:r>
          </a:p>
          <a:p>
            <a:pPr algn="l"/>
            <a:r>
              <a:rPr lang="en-GB" sz="7200" dirty="0">
                <a:latin typeface="Arial" panose="020B0604020202020204" pitchFamily="34" charset="0"/>
                <a:cs typeface="Arial" panose="020B0604020202020204" pitchFamily="34" charset="0"/>
              </a:rPr>
              <a:t>Vocabulary and concepts </a:t>
            </a:r>
          </a:p>
          <a:p>
            <a:pPr algn="l"/>
            <a:r>
              <a:rPr lang="en-GB" sz="7200" dirty="0">
                <a:latin typeface="Arial" panose="020B0604020202020204" pitchFamily="34" charset="0"/>
                <a:cs typeface="Arial" panose="020B0604020202020204" pitchFamily="34" charset="0"/>
              </a:rPr>
              <a:t>Rhodes to Language (pupils in KS2 – KS4) </a:t>
            </a:r>
            <a:r>
              <a:rPr lang="en-GB" sz="7200" dirty="0">
                <a:latin typeface="Arial" panose="020B0604020202020204" pitchFamily="34" charset="0"/>
                <a:cs typeface="Arial" panose="020B0604020202020204" pitchFamily="34" charset="0"/>
                <a:hlinkClick r:id="rId5"/>
              </a:rPr>
              <a:t>www.elklan.co.uk/Shop/Rhodes_to_Language </a:t>
            </a:r>
            <a:endParaRPr lang="en-GB" sz="7200" dirty="0">
              <a:latin typeface="Arial" panose="020B0604020202020204" pitchFamily="34" charset="0"/>
              <a:cs typeface="Arial" panose="020B0604020202020204" pitchFamily="34" charset="0"/>
            </a:endParaRPr>
          </a:p>
          <a:p>
            <a:pPr algn="l"/>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79, 82) </a:t>
            </a:r>
          </a:p>
          <a:p>
            <a:pPr algn="l"/>
            <a:r>
              <a:rPr lang="en-GB" sz="7200" dirty="0">
                <a:latin typeface="Arial" panose="020B0604020202020204" pitchFamily="34" charset="0"/>
                <a:cs typeface="Arial" panose="020B0604020202020204" pitchFamily="34" charset="0"/>
              </a:rPr>
              <a:t>Categorisation and word retrieval strategies </a:t>
            </a:r>
          </a:p>
          <a:p>
            <a:pPr algn="l"/>
            <a:r>
              <a:rPr lang="en-GB" sz="7200" dirty="0">
                <a:latin typeface="Arial" panose="020B0604020202020204" pitchFamily="34" charset="0"/>
                <a:cs typeface="Arial" panose="020B0604020202020204" pitchFamily="34" charset="0"/>
              </a:rPr>
              <a:t>Semantic Links </a:t>
            </a:r>
            <a:r>
              <a:rPr lang="en-GB" sz="7200" dirty="0">
                <a:latin typeface="Arial" panose="020B0604020202020204" pitchFamily="34" charset="0"/>
                <a:cs typeface="Arial" panose="020B0604020202020204" pitchFamily="34" charset="0"/>
                <a:hlinkClick r:id="rId6"/>
              </a:rPr>
              <a:t>www.elklan.co.uk/Shop/Semantic_Links </a:t>
            </a:r>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B5C7468-7F4B-0261-95DB-FEE0DD98B618}"/>
              </a:ext>
            </a:extLst>
          </p:cNvPr>
          <p:cNvPicPr>
            <a:picLocks noChangeAspect="1"/>
          </p:cNvPicPr>
          <p:nvPr/>
        </p:nvPicPr>
        <p:blipFill>
          <a:blip r:embed="rId7"/>
          <a:srcRect/>
          <a:stretch/>
        </p:blipFill>
        <p:spPr>
          <a:xfrm>
            <a:off x="259368" y="5851462"/>
            <a:ext cx="1959603" cy="1006538"/>
          </a:xfrm>
          <a:prstGeom prst="rect">
            <a:avLst/>
          </a:prstGeom>
        </p:spPr>
      </p:pic>
    </p:spTree>
    <p:extLst>
      <p:ext uri="{BB962C8B-B14F-4D97-AF65-F5344CB8AC3E}">
        <p14:creationId xmlns:p14="http://schemas.microsoft.com/office/powerpoint/2010/main" val="673341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FCC00-404A-65F1-1E01-FCDF1BBE0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A77999-902A-885E-8A86-EDCDB2BD69C9}"/>
              </a:ext>
            </a:extLst>
          </p:cNvPr>
          <p:cNvSpPr>
            <a:spLocks noGrp="1"/>
          </p:cNvSpPr>
          <p:nvPr>
            <p:ph type="ctrTitle"/>
          </p:nvPr>
        </p:nvSpPr>
        <p:spPr>
          <a:xfrm>
            <a:off x="259368" y="278629"/>
            <a:ext cx="9144000" cy="682679"/>
          </a:xfrm>
        </p:spPr>
        <p:txBody>
          <a:bodyPr>
            <a:normAutofit/>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Sentences</a:t>
            </a:r>
          </a:p>
        </p:txBody>
      </p:sp>
      <p:sp>
        <p:nvSpPr>
          <p:cNvPr id="3" name="Subtitle 2">
            <a:extLst>
              <a:ext uri="{FF2B5EF4-FFF2-40B4-BE49-F238E27FC236}">
                <a16:creationId xmlns:a16="http://schemas.microsoft.com/office/drawing/2014/main" id="{D1C359AC-1D7A-429F-FAA4-76AA3C462C37}"/>
              </a:ext>
            </a:extLst>
          </p:cNvPr>
          <p:cNvSpPr>
            <a:spLocks noGrp="1"/>
          </p:cNvSpPr>
          <p:nvPr>
            <p:ph type="subTitle" idx="1"/>
          </p:nvPr>
        </p:nvSpPr>
        <p:spPr>
          <a:xfrm>
            <a:off x="259368" y="1175064"/>
            <a:ext cx="11402201"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Includes problem solving and verbal reasoning difficulties, e.g., explanation, justification, and prediction. </a:t>
            </a:r>
          </a:p>
          <a:p>
            <a:pPr algn="l"/>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Indication of difficulty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using well-formed and longer sentences.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make errors or miss out pronouns and tense markers etc.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mix up the word order making spoken language difficult to understand.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hypothesising and predicting.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rely a lot on pointing or gestures to get their message across. </a:t>
            </a:r>
          </a:p>
          <a:p>
            <a:pPr marL="857250" indent="-857250" algn="l">
              <a:buFont typeface="Arial" panose="020B0604020202020204" pitchFamily="34" charset="0"/>
              <a:buChar char="•"/>
            </a:pPr>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Impact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literacy (the same problems they have with spoken sentences will be evident in their written attempts).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developing vocabulary through reading (for example they may not be able to work out the meaning of an unknown word from the context of the sentence). </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75F004D-4EDC-FEA9-A64E-AE0389087006}"/>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417896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AEA55-EFAA-5808-1096-94893B598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B6F1B-BD99-CC2D-B8CF-65964E060BE9}"/>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Physical Environment</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B3F0A5B1-AAF0-108E-D3CD-A2263D6D9377}"/>
              </a:ext>
            </a:extLst>
          </p:cNvPr>
          <p:cNvSpPr>
            <a:spLocks noGrp="1"/>
          </p:cNvSpPr>
          <p:nvPr>
            <p:ph type="subTitle" idx="1"/>
          </p:nvPr>
        </p:nvSpPr>
        <p:spPr>
          <a:xfrm>
            <a:off x="397365" y="1225611"/>
            <a:ext cx="11264204"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If you would like to know more about Communication Friendly Spaces™, visit: </a:t>
            </a:r>
            <a:r>
              <a:rPr lang="en-GB" sz="7200" b="1" dirty="0">
                <a:latin typeface="Arial" panose="020B0604020202020204" pitchFamily="34" charset="0"/>
                <a:cs typeface="Arial" panose="020B0604020202020204" pitchFamily="34" charset="0"/>
                <a:hlinkClick r:id="rId3"/>
              </a:rPr>
              <a:t>www.elizabethjarman.com</a:t>
            </a:r>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Space, layout, and seating arrangements</a:t>
            </a:r>
          </a:p>
          <a:p>
            <a:pPr algn="l"/>
            <a:r>
              <a:rPr lang="en-GB" sz="7200" dirty="0">
                <a:latin typeface="Arial" panose="020B0604020202020204" pitchFamily="34" charset="0"/>
                <a:cs typeface="Arial" panose="020B0604020202020204" pitchFamily="34" charset="0"/>
              </a:rPr>
              <a:t>How do I implement it in the classroom?</a:t>
            </a:r>
          </a:p>
          <a:p>
            <a:pPr algn="l"/>
            <a:r>
              <a:rPr lang="en-GB" sz="7200" b="1" dirty="0">
                <a:latin typeface="Arial" panose="020B0604020202020204" pitchFamily="34" charset="0"/>
                <a:cs typeface="Arial" panose="020B0604020202020204" pitchFamily="34" charset="0"/>
              </a:rPr>
              <a:t> Examples: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The classroom should be arranged so that all pupils can see the teacher, board, displays etc.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Pay particular attention to seating arrangements for pupils who need the greatest access. For example, pupils with poor attentions skills should sit at the front of class or away from distractions. Pupils with a hearing loss should be able to see the teacher’s face, particularly if they use lip pattern to support understanding.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Give consideration to how pupils are seated to support group work and discussions.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Make sure that the environment is not too ‘busy’ in terms of colour and displays to avoid sensory chaos.</a:t>
            </a:r>
          </a:p>
          <a:p>
            <a:pPr algn="l"/>
            <a:r>
              <a:rPr lang="en-GB" sz="7200" b="1" dirty="0">
                <a:latin typeface="Arial" panose="020B0604020202020204" pitchFamily="34" charset="0"/>
                <a:cs typeface="Arial" panose="020B0604020202020204" pitchFamily="34" charset="0"/>
              </a:rPr>
              <a:t>Light and Noise Levels</a:t>
            </a:r>
          </a:p>
          <a:p>
            <a:pPr algn="l"/>
            <a:r>
              <a:rPr lang="en-GB" sz="7200" b="1" dirty="0">
                <a:latin typeface="Arial" panose="020B0604020202020204" pitchFamily="34" charset="0"/>
                <a:cs typeface="Arial" panose="020B0604020202020204" pitchFamily="34" charset="0"/>
              </a:rPr>
              <a:t>How do I implement in the classroom?</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Be aware of background light </a:t>
            </a:r>
            <a:r>
              <a:rPr lang="en-GB" sz="7200" dirty="0" err="1">
                <a:latin typeface="Arial" panose="020B0604020202020204" pitchFamily="34" charset="0"/>
                <a:cs typeface="Arial" panose="020B0604020202020204" pitchFamily="34" charset="0"/>
              </a:rPr>
              <a:t>e.g</a:t>
            </a:r>
            <a:r>
              <a:rPr lang="en-GB" sz="7200" dirty="0">
                <a:latin typeface="Arial" panose="020B0604020202020204" pitchFamily="34" charset="0"/>
                <a:cs typeface="Arial" panose="020B0604020202020204" pitchFamily="34" charset="0"/>
              </a:rPr>
              <a:t>, from windows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Keep background noise and distractions to a minimum and manage this on a consistent basis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Be mindful of noise form equipment and consider soft furnishings to absorb the sounds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BD21871-E627-7716-B343-CCC018D64360}"/>
              </a:ext>
            </a:extLst>
          </p:cNvPr>
          <p:cNvPicPr>
            <a:picLocks noChangeAspect="1"/>
          </p:cNvPicPr>
          <p:nvPr/>
        </p:nvPicPr>
        <p:blipFill>
          <a:blip r:embed="rId4"/>
          <a:srcRect/>
          <a:stretch/>
        </p:blipFill>
        <p:spPr>
          <a:xfrm>
            <a:off x="259368" y="5851462"/>
            <a:ext cx="1959603" cy="1006538"/>
          </a:xfrm>
          <a:prstGeom prst="rect">
            <a:avLst/>
          </a:prstGeom>
        </p:spPr>
      </p:pic>
    </p:spTree>
    <p:extLst>
      <p:ext uri="{BB962C8B-B14F-4D97-AF65-F5344CB8AC3E}">
        <p14:creationId xmlns:p14="http://schemas.microsoft.com/office/powerpoint/2010/main" val="980108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23A66-063F-8F67-EBF6-AC81B1936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2BF1C-68C0-873B-1FAD-0BE5E1DB6805}"/>
              </a:ext>
            </a:extLst>
          </p:cNvPr>
          <p:cNvSpPr>
            <a:spLocks noGrp="1"/>
          </p:cNvSpPr>
          <p:nvPr>
            <p:ph type="ctrTitle"/>
          </p:nvPr>
        </p:nvSpPr>
        <p:spPr>
          <a:xfrm>
            <a:off x="259368" y="278629"/>
            <a:ext cx="9144000" cy="682679"/>
          </a:xfrm>
        </p:spPr>
        <p:txBody>
          <a:bodyPr>
            <a:normAutofit/>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Sentences</a:t>
            </a:r>
          </a:p>
        </p:txBody>
      </p:sp>
      <p:sp>
        <p:nvSpPr>
          <p:cNvPr id="3" name="Subtitle 2">
            <a:extLst>
              <a:ext uri="{FF2B5EF4-FFF2-40B4-BE49-F238E27FC236}">
                <a16:creationId xmlns:a16="http://schemas.microsoft.com/office/drawing/2014/main" id="{DD2BC299-B476-23D7-E9D1-6734AE6282A3}"/>
              </a:ext>
            </a:extLst>
          </p:cNvPr>
          <p:cNvSpPr>
            <a:spLocks noGrp="1"/>
          </p:cNvSpPr>
          <p:nvPr>
            <p:ph type="subTitle" idx="1"/>
          </p:nvPr>
        </p:nvSpPr>
        <p:spPr>
          <a:xfrm>
            <a:off x="259369" y="1175064"/>
            <a:ext cx="7340840"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Adult use of language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Model the correct response (rather than correcting mistakes)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Repeat back what the pupil says using the correct vocabulary and grammar – so that they hear good examples. Sometimes referred to as re-casting.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Expand the sentence by adding a few words - to show how they can make their sentence longer. Sometimes referred to as expansion.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Emphasise key words – to draw the pupil’s attention to. 		</a:t>
            </a:r>
          </a:p>
          <a:p>
            <a:pPr algn="l"/>
            <a:r>
              <a:rPr lang="en-GB" sz="7200" b="1" dirty="0">
                <a:latin typeface="Arial" panose="020B0604020202020204" pitchFamily="34" charset="0"/>
                <a:cs typeface="Arial" panose="020B0604020202020204" pitchFamily="34" charset="0"/>
              </a:rPr>
              <a:t>Visual support strategies </a:t>
            </a:r>
          </a:p>
          <a:p>
            <a:pPr algn="l"/>
            <a:r>
              <a:rPr lang="en-GB" sz="7200" dirty="0">
                <a:latin typeface="Arial" panose="020B0604020202020204" pitchFamily="34" charset="0"/>
                <a:cs typeface="Arial" panose="020B0604020202020204" pitchFamily="34" charset="0"/>
              </a:rPr>
              <a:t>Use colour coding approaches, e.g.,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colour to highlight missing words in written work, e.g., blue line for location words. </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982E619-FA2E-0A14-EF70-3BD0F4E6B153}"/>
              </a:ext>
            </a:extLst>
          </p:cNvPr>
          <p:cNvPicPr>
            <a:picLocks noChangeAspect="1"/>
          </p:cNvPicPr>
          <p:nvPr/>
        </p:nvPicPr>
        <p:blipFill>
          <a:blip r:embed="rId3"/>
          <a:srcRect/>
          <a:stretch/>
        </p:blipFill>
        <p:spPr>
          <a:xfrm>
            <a:off x="259368" y="5851462"/>
            <a:ext cx="1959603" cy="1006538"/>
          </a:xfrm>
          <a:prstGeom prst="rect">
            <a:avLst/>
          </a:prstGeom>
        </p:spPr>
      </p:pic>
      <p:pic>
        <p:nvPicPr>
          <p:cNvPr id="8" name="Picture 7">
            <a:extLst>
              <a:ext uri="{FF2B5EF4-FFF2-40B4-BE49-F238E27FC236}">
                <a16:creationId xmlns:a16="http://schemas.microsoft.com/office/drawing/2014/main" id="{49433DBE-494F-0049-AB96-DAEAFEA6B729}"/>
              </a:ext>
            </a:extLst>
          </p:cNvPr>
          <p:cNvPicPr>
            <a:picLocks noChangeAspect="1"/>
          </p:cNvPicPr>
          <p:nvPr/>
        </p:nvPicPr>
        <p:blipFill>
          <a:blip r:embed="rId4"/>
          <a:stretch>
            <a:fillRect/>
          </a:stretch>
        </p:blipFill>
        <p:spPr>
          <a:xfrm>
            <a:off x="8215536" y="2738695"/>
            <a:ext cx="1771887" cy="3616036"/>
          </a:xfrm>
          <a:prstGeom prst="rect">
            <a:avLst/>
          </a:prstGeom>
        </p:spPr>
      </p:pic>
    </p:spTree>
    <p:extLst>
      <p:ext uri="{BB962C8B-B14F-4D97-AF65-F5344CB8AC3E}">
        <p14:creationId xmlns:p14="http://schemas.microsoft.com/office/powerpoint/2010/main" val="3709488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83F46-5118-B3D9-2A06-5497BD9D4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11F6A5-B05A-34AC-6DA8-683B0DA2D04A}"/>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Targeted interventions (individual or small group) </a:t>
            </a:r>
          </a:p>
        </p:txBody>
      </p:sp>
      <p:sp>
        <p:nvSpPr>
          <p:cNvPr id="3" name="Subtitle 2">
            <a:extLst>
              <a:ext uri="{FF2B5EF4-FFF2-40B4-BE49-F238E27FC236}">
                <a16:creationId xmlns:a16="http://schemas.microsoft.com/office/drawing/2014/main" id="{AEFE4F66-FE66-CF43-EDAA-2746548BD5E2}"/>
              </a:ext>
            </a:extLst>
          </p:cNvPr>
          <p:cNvSpPr>
            <a:spLocks noGrp="1"/>
          </p:cNvSpPr>
          <p:nvPr>
            <p:ph type="subTitle" idx="1"/>
          </p:nvPr>
        </p:nvSpPr>
        <p:spPr>
          <a:xfrm>
            <a:off x="259369" y="1175064"/>
            <a:ext cx="10414173"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Principles/aims of published programmes and 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grammatical structures. For example: pronouns (e.g., ‘he/she/him’) o plural endings (e.g., regular ‘-s’ and irregular ‘sheep’) o auxiliaries (e.g., ‘is/are’)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past tense (e.g., regular ‘-ed’ and irregular, e.g., ‘broke’) o future tense (e.g., ‘will/is going’) o comparatives (e.g., ‘better’) o conjunctions (e.g., ‘and/but/because’) o connectives (e.g., ‘firstly/therefore’)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verbal reasoning skills. For example, prediction, evaluation, justification, and explanation. </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AB53379-EA80-FCD9-E1FF-95D5AE01598E}"/>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CFD75BA8-2044-27B5-20A5-05E82170B6FE}"/>
              </a:ext>
            </a:extLst>
          </p:cNvPr>
          <p:cNvPicPr>
            <a:picLocks noChangeAspect="1"/>
          </p:cNvPicPr>
          <p:nvPr/>
        </p:nvPicPr>
        <p:blipFill>
          <a:blip r:embed="rId4"/>
          <a:stretch>
            <a:fillRect/>
          </a:stretch>
        </p:blipFill>
        <p:spPr>
          <a:xfrm>
            <a:off x="7825046" y="3870192"/>
            <a:ext cx="3889585" cy="2545301"/>
          </a:xfrm>
          <a:prstGeom prst="rect">
            <a:avLst/>
          </a:prstGeom>
        </p:spPr>
      </p:pic>
    </p:spTree>
    <p:extLst>
      <p:ext uri="{BB962C8B-B14F-4D97-AF65-F5344CB8AC3E}">
        <p14:creationId xmlns:p14="http://schemas.microsoft.com/office/powerpoint/2010/main" val="1242473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9F67-D7E0-53CB-C99D-5E2B20F89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38656-63A2-68D3-9B76-294436CEF6E3}"/>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Published programmes </a:t>
            </a:r>
          </a:p>
        </p:txBody>
      </p:sp>
      <p:sp>
        <p:nvSpPr>
          <p:cNvPr id="3" name="Subtitle 2">
            <a:extLst>
              <a:ext uri="{FF2B5EF4-FFF2-40B4-BE49-F238E27FC236}">
                <a16:creationId xmlns:a16="http://schemas.microsoft.com/office/drawing/2014/main" id="{89E67A2D-D4C5-8837-242B-943AF9911CBC}"/>
              </a:ext>
            </a:extLst>
          </p:cNvPr>
          <p:cNvSpPr>
            <a:spLocks noGrp="1"/>
          </p:cNvSpPr>
          <p:nvPr>
            <p:ph type="subTitle" idx="1"/>
          </p:nvPr>
        </p:nvSpPr>
        <p:spPr>
          <a:xfrm>
            <a:off x="259369" y="1175064"/>
            <a:ext cx="11805961"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Verbal reasoning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Language for Thinking: A Structured Approach for Young Children </a:t>
            </a:r>
            <a:r>
              <a:rPr lang="en-GB" sz="7200" dirty="0">
                <a:latin typeface="Arial" panose="020B0604020202020204" pitchFamily="34" charset="0"/>
                <a:cs typeface="Arial" panose="020B0604020202020204" pitchFamily="34" charset="0"/>
                <a:hlinkClick r:id="rId3"/>
              </a:rPr>
              <a:t>www.thinkingtalking.co.uk/language-forthinking</a:t>
            </a:r>
            <a:r>
              <a:rPr lang="en-GB" sz="7200" dirty="0">
                <a:latin typeface="Arial" panose="020B0604020202020204" pitchFamily="34" charset="0"/>
                <a:cs typeface="Arial" panose="020B0604020202020204" pitchFamily="34" charset="0"/>
              </a:rPr>
              <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Resources </a:t>
            </a:r>
            <a:r>
              <a:rPr lang="en-GB" sz="7200" dirty="0">
                <a:latin typeface="Arial" panose="020B0604020202020204" pitchFamily="34" charset="0"/>
                <a:cs typeface="Arial" panose="020B0604020202020204" pitchFamily="34" charset="0"/>
                <a:hlinkClick r:id="rId4"/>
              </a:rPr>
              <a:t>www.childspeechbedfordshire.nhs.uk/information-and-advice/resources</a:t>
            </a:r>
            <a:r>
              <a:rPr lang="en-GB" sz="7200"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Questions (Blank levels) </a:t>
            </a:r>
          </a:p>
          <a:p>
            <a:pPr algn="l"/>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39-47, red book page 44-51) </a:t>
            </a:r>
          </a:p>
          <a:p>
            <a:pPr algn="l"/>
            <a:r>
              <a:rPr lang="en-GB" sz="7200" b="1" dirty="0">
                <a:latin typeface="Arial" panose="020B0604020202020204" pitchFamily="34" charset="0"/>
                <a:cs typeface="Arial" panose="020B0604020202020204" pitchFamily="34" charset="0"/>
              </a:rPr>
              <a:t>Grammatical structures </a:t>
            </a:r>
          </a:p>
          <a:p>
            <a:pPr algn="l"/>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(red book page 76-80) </a:t>
            </a:r>
          </a:p>
          <a:p>
            <a:pPr algn="l"/>
            <a:r>
              <a:rPr lang="en-GB" sz="7200" b="1" dirty="0">
                <a:latin typeface="Arial" panose="020B0604020202020204" pitchFamily="34" charset="0"/>
                <a:cs typeface="Arial" panose="020B0604020202020204" pitchFamily="34" charset="0"/>
              </a:rPr>
              <a:t>Colour coding* </a:t>
            </a:r>
          </a:p>
          <a:p>
            <a:pPr algn="l"/>
            <a:r>
              <a:rPr lang="en-GB" sz="7200" dirty="0">
                <a:latin typeface="Arial" panose="020B0604020202020204" pitchFamily="34" charset="0"/>
                <a:cs typeface="Arial" panose="020B0604020202020204" pitchFamily="34" charset="0"/>
              </a:rPr>
              <a:t>*It is recommended that you seek advice and support from a Speech and Language Therapist when using Colourful Semantics and/or Shape Coding, particularly if the pupil presents with severe or complex SLCN.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An introduction to these approaches can be found in </a:t>
            </a:r>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76-77).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Colourful Semantics pack: </a:t>
            </a:r>
            <a:r>
              <a:rPr lang="en-GB" sz="7200" dirty="0">
                <a:latin typeface="Arial" panose="020B0604020202020204" pitchFamily="34" charset="0"/>
                <a:cs typeface="Arial" panose="020B0604020202020204" pitchFamily="34" charset="0"/>
                <a:hlinkClick r:id="rId5"/>
              </a:rPr>
              <a:t>www.elklan.co.uk/Shop/Colourful_Semantics </a:t>
            </a:r>
            <a:r>
              <a:rPr lang="en-GB" sz="7200" dirty="0">
                <a:latin typeface="Arial" panose="020B0604020202020204" pitchFamily="34" charset="0"/>
                <a:cs typeface="Arial" panose="020B0604020202020204" pitchFamily="34" charset="0"/>
              </a:rPr>
              <a:t>• Shape Coding: www.shapecoding.com </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F339D2D-2F3C-912A-5887-7E16B2EC8E8A}"/>
              </a:ext>
            </a:extLst>
          </p:cNvPr>
          <p:cNvPicPr>
            <a:picLocks noChangeAspect="1"/>
          </p:cNvPicPr>
          <p:nvPr/>
        </p:nvPicPr>
        <p:blipFill>
          <a:blip r:embed="rId6"/>
          <a:srcRect/>
          <a:stretch/>
        </p:blipFill>
        <p:spPr>
          <a:xfrm>
            <a:off x="259368" y="5851462"/>
            <a:ext cx="1959603" cy="1006538"/>
          </a:xfrm>
          <a:prstGeom prst="rect">
            <a:avLst/>
          </a:prstGeom>
        </p:spPr>
      </p:pic>
    </p:spTree>
    <p:extLst>
      <p:ext uri="{BB962C8B-B14F-4D97-AF65-F5344CB8AC3E}">
        <p14:creationId xmlns:p14="http://schemas.microsoft.com/office/powerpoint/2010/main" val="2216558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AD1CD-69A0-7113-0CA9-5B8AA8E780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86BC76-16B4-49F8-C125-67C80ADDEBAA}"/>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Storytelling and narrative</a:t>
            </a:r>
          </a:p>
        </p:txBody>
      </p:sp>
      <p:sp>
        <p:nvSpPr>
          <p:cNvPr id="3" name="Subtitle 2">
            <a:extLst>
              <a:ext uri="{FF2B5EF4-FFF2-40B4-BE49-F238E27FC236}">
                <a16:creationId xmlns:a16="http://schemas.microsoft.com/office/drawing/2014/main" id="{20EB8363-4D8E-705B-9E4A-8D62C82698FA}"/>
              </a:ext>
            </a:extLst>
          </p:cNvPr>
          <p:cNvSpPr>
            <a:spLocks noGrp="1"/>
          </p:cNvSpPr>
          <p:nvPr>
            <p:ph type="subTitle" idx="1"/>
          </p:nvPr>
        </p:nvSpPr>
        <p:spPr>
          <a:xfrm>
            <a:off x="259369" y="1175064"/>
            <a:ext cx="11805961"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A specific area of narrative is sequencing. Sequencing is the ability to organise and order events. </a:t>
            </a:r>
          </a:p>
          <a:p>
            <a:pPr algn="l"/>
            <a:endParaRPr lang="en-GB" sz="7200" b="1"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Indicators of difficulty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find common sequences hard to remember, e.g., days of the week.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talking about events, retelling stories, or making up their own stories.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Narratives may be shorter, may not be organised/coherent (e.g., difficulty setting the scene, events not linked together), may include irrelevancies.</a:t>
            </a:r>
          </a:p>
          <a:p>
            <a:pPr algn="l"/>
            <a:r>
              <a:rPr lang="en-GB" sz="7200" b="1" dirty="0">
                <a:latin typeface="Arial" panose="020B0604020202020204" pitchFamily="34" charset="0"/>
                <a:cs typeface="Arial" panose="020B0604020202020204" pitchFamily="34" charset="0"/>
              </a:rPr>
              <a:t>Impact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be difficult for someone to understand and follow what they are saying.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peer relationships (e.g., not being able to talk about things that have happened or explain things clearly).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literacy skills</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F633687-00A6-D89F-F7AF-2F043A210FCC}"/>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2152354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E24C6-EB8F-9462-1452-63EAB3A2B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06B9EE-BC89-A625-3D2B-A4A41F5A7BE9}"/>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Strategies to embed within the classroom</a:t>
            </a:r>
          </a:p>
        </p:txBody>
      </p:sp>
      <p:sp>
        <p:nvSpPr>
          <p:cNvPr id="3" name="Subtitle 2">
            <a:extLst>
              <a:ext uri="{FF2B5EF4-FFF2-40B4-BE49-F238E27FC236}">
                <a16:creationId xmlns:a16="http://schemas.microsoft.com/office/drawing/2014/main" id="{BB0A8966-D90A-11BA-53AE-0A2898122DE8}"/>
              </a:ext>
            </a:extLst>
          </p:cNvPr>
          <p:cNvSpPr>
            <a:spLocks noGrp="1"/>
          </p:cNvSpPr>
          <p:nvPr>
            <p:ph type="subTitle" idx="1"/>
          </p:nvPr>
        </p:nvSpPr>
        <p:spPr>
          <a:xfrm>
            <a:off x="259370" y="1175064"/>
            <a:ext cx="9965286"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Adult use of language </a:t>
            </a:r>
          </a:p>
          <a:p>
            <a:pPr algn="l"/>
            <a:r>
              <a:rPr lang="en-GB" sz="7200" b="1" dirty="0">
                <a:latin typeface="Arial" panose="020B0604020202020204" pitchFamily="34" charset="0"/>
                <a:cs typeface="Arial" panose="020B0604020202020204" pitchFamily="34" charset="0"/>
              </a:rPr>
              <a:t>If the pupil makes a mistake in their sentence, help them to repair it by modelling back the sentence. You may need to: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Adjust the order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Add missing vocabulary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Add grammatical structures</a:t>
            </a:r>
          </a:p>
          <a:p>
            <a:pPr algn="l"/>
            <a:r>
              <a:rPr lang="en-GB" sz="7200" b="1" dirty="0">
                <a:latin typeface="Arial" panose="020B0604020202020204" pitchFamily="34" charset="0"/>
                <a:cs typeface="Arial" panose="020B0604020202020204" pitchFamily="34" charset="0"/>
              </a:rPr>
              <a:t>Visual support strategies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first, next and last templates to help structure events.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story planners/narrative frameworks to help structure stories, e.g., ‘beginning’, ‘middle’ and ‘end’.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visual timetables and reference explicitly to events, e.g., “First it’s maths, next it’s lunch”.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colour coding approaches to show that question words relate to story components, e.g., who = characters, what doing = what happened (events), where= location (places), when = time, what like = description of characters/ settings.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timelines to make concepts of past events explicit.</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734B0A8-AFA1-8FBE-DC6D-F661F28146DE}"/>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601663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43E8B-2780-08E1-2164-A4BF44CB4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CFEA4-043B-B106-5DE2-F7899FDD70D1}"/>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Targeted interventions (individual or small group) </a:t>
            </a:r>
          </a:p>
        </p:txBody>
      </p:sp>
      <p:sp>
        <p:nvSpPr>
          <p:cNvPr id="3" name="Subtitle 2">
            <a:extLst>
              <a:ext uri="{FF2B5EF4-FFF2-40B4-BE49-F238E27FC236}">
                <a16:creationId xmlns:a16="http://schemas.microsoft.com/office/drawing/2014/main" id="{CA5609D8-3716-0253-B3EC-20C249DE24AD}"/>
              </a:ext>
            </a:extLst>
          </p:cNvPr>
          <p:cNvSpPr>
            <a:spLocks noGrp="1"/>
          </p:cNvSpPr>
          <p:nvPr>
            <p:ph type="subTitle" idx="1"/>
          </p:nvPr>
        </p:nvSpPr>
        <p:spPr>
          <a:xfrm>
            <a:off x="259370" y="1175064"/>
            <a:ext cx="6842074"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Principles/aims of published programmes and 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understand concrete units of time (e.g., times of day, days of the week, seasons) and abstract concepts of time (e.g., earlier, soon, later).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order and describe a sequence of events.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be able to use sequential concepts (e.g., ‘now and next’, ‘before and after’, ‘first’, ‘then’, ‘last’).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have an increased awareness of the components of a story (e.g., beginning, middle and end) and understanding of question words (e.g., who, when and where, what happened?).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be able to re-tell stories (before they can generate their own narrative). </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C3281C0-5FDC-D693-42C8-88D6491A7147}"/>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C29C55BF-8B22-17FC-65BB-176A6209DF71}"/>
              </a:ext>
            </a:extLst>
          </p:cNvPr>
          <p:cNvPicPr>
            <a:picLocks noChangeAspect="1"/>
          </p:cNvPicPr>
          <p:nvPr/>
        </p:nvPicPr>
        <p:blipFill>
          <a:blip r:embed="rId4"/>
          <a:stretch>
            <a:fillRect/>
          </a:stretch>
        </p:blipFill>
        <p:spPr>
          <a:xfrm>
            <a:off x="7546380" y="1839820"/>
            <a:ext cx="4247950" cy="2775904"/>
          </a:xfrm>
          <a:prstGeom prst="rect">
            <a:avLst/>
          </a:prstGeom>
        </p:spPr>
      </p:pic>
    </p:spTree>
    <p:extLst>
      <p:ext uri="{BB962C8B-B14F-4D97-AF65-F5344CB8AC3E}">
        <p14:creationId xmlns:p14="http://schemas.microsoft.com/office/powerpoint/2010/main" val="1587030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6877B-B2B4-54C3-CCBF-8BDE45747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84F200-5C74-A6A6-571C-9F3452A218C5}"/>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Published programmes</a:t>
            </a:r>
          </a:p>
        </p:txBody>
      </p:sp>
      <p:sp>
        <p:nvSpPr>
          <p:cNvPr id="3" name="Subtitle 2">
            <a:extLst>
              <a:ext uri="{FF2B5EF4-FFF2-40B4-BE49-F238E27FC236}">
                <a16:creationId xmlns:a16="http://schemas.microsoft.com/office/drawing/2014/main" id="{F10CB3FE-2B21-10C9-700F-8AD7C7344948}"/>
              </a:ext>
            </a:extLst>
          </p:cNvPr>
          <p:cNvSpPr>
            <a:spLocks noGrp="1"/>
          </p:cNvSpPr>
          <p:nvPr>
            <p:ph type="subTitle" idx="1"/>
          </p:nvPr>
        </p:nvSpPr>
        <p:spPr>
          <a:xfrm>
            <a:off x="259368" y="991819"/>
            <a:ext cx="11461575"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Storytelling and Narrative </a:t>
            </a:r>
          </a:p>
          <a:p>
            <a:pPr algn="l"/>
            <a:r>
              <a:rPr lang="en-GB" sz="7200" b="1" dirty="0">
                <a:latin typeface="Arial" panose="020B0604020202020204" pitchFamily="34" charset="0"/>
                <a:cs typeface="Arial" panose="020B0604020202020204" pitchFamily="34" charset="0"/>
              </a:rPr>
              <a:t>Black Sheep Press </a:t>
            </a:r>
          </a:p>
          <a:p>
            <a:pPr algn="l"/>
            <a:r>
              <a:rPr lang="en-GB" sz="7200" dirty="0">
                <a:latin typeface="Arial" panose="020B0604020202020204" pitchFamily="34" charset="0"/>
                <a:cs typeface="Arial" panose="020B0604020202020204" pitchFamily="34" charset="0"/>
              </a:rPr>
              <a:t>Reception – ‘Reception Narrative Pack’ </a:t>
            </a:r>
            <a:r>
              <a:rPr lang="en-GB" sz="7200" dirty="0">
                <a:latin typeface="Arial" panose="020B0604020202020204" pitchFamily="34" charset="0"/>
                <a:cs typeface="Arial" panose="020B0604020202020204" pitchFamily="34" charset="0"/>
                <a:hlinkClick r:id="rId3"/>
              </a:rPr>
              <a:t>www.blacksheeppress.co.uk/product/reception-narrative-narrative-skills-for-age3-5-years </a:t>
            </a:r>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Key Stage 1 - ‘Speaking and Listening Through Narrative’ </a:t>
            </a:r>
            <a:r>
              <a:rPr lang="en-GB" sz="7200" dirty="0">
                <a:latin typeface="Arial" panose="020B0604020202020204" pitchFamily="34" charset="0"/>
                <a:cs typeface="Arial" panose="020B0604020202020204" pitchFamily="34" charset="0"/>
                <a:hlinkClick r:id="rId4"/>
              </a:rPr>
              <a:t>www.blacksheeppress.co.uk/product/speaking-and-listening-throughnarrative-ages-5-7  </a:t>
            </a:r>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Key Stage 2 – ‘From Oral to Written Narrative’ </a:t>
            </a:r>
            <a:r>
              <a:rPr lang="en-GB" sz="7200" dirty="0">
                <a:latin typeface="Arial" panose="020B0604020202020204" pitchFamily="34" charset="0"/>
                <a:cs typeface="Arial" panose="020B0604020202020204" pitchFamily="34" charset="0"/>
                <a:hlinkClick r:id="rId5"/>
              </a:rPr>
              <a:t>www.blacksheeppress.co.uk/product/from-oral-to-written-narrative-ages-7-11 </a:t>
            </a:r>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Secondary </a:t>
            </a:r>
            <a:r>
              <a:rPr lang="en-GB" sz="7200" dirty="0">
                <a:latin typeface="Arial" panose="020B0604020202020204" pitchFamily="34" charset="0"/>
                <a:cs typeface="Arial" panose="020B0604020202020204" pitchFamily="34" charset="0"/>
                <a:hlinkClick r:id="rId6"/>
              </a:rPr>
              <a:t>www.blacksheeppress.co.uk/product/secondary-talk-narrative-ks3-4-2 </a:t>
            </a:r>
            <a:r>
              <a:rPr lang="en-GB" sz="7200" b="1" dirty="0">
                <a:latin typeface="Arial" panose="020B0604020202020204" pitchFamily="34" charset="0"/>
                <a:cs typeface="Arial" panose="020B0604020202020204" pitchFamily="34" charset="0"/>
                <a:hlinkClick r:id="rId6"/>
              </a:rPr>
              <a:t> </a:t>
            </a:r>
            <a:endParaRPr lang="en-GB" sz="7200" b="1" dirty="0">
              <a:latin typeface="Arial" panose="020B0604020202020204" pitchFamily="34" charset="0"/>
              <a:cs typeface="Arial" panose="020B0604020202020204" pitchFamily="34" charset="0"/>
            </a:endParaRPr>
          </a:p>
          <a:p>
            <a:pPr algn="l"/>
            <a:r>
              <a:rPr lang="en-GB" sz="7200" b="1" dirty="0" err="1">
                <a:latin typeface="Arial" panose="020B0604020202020204" pitchFamily="34" charset="0"/>
                <a:cs typeface="Arial" panose="020B0604020202020204" pitchFamily="34" charset="0"/>
              </a:rPr>
              <a:t>Speechmark</a:t>
            </a:r>
            <a:r>
              <a:rPr lang="en-GB" sz="7200" b="1"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Secondary – ‘Narrative Intervention Programme’ (developed by Victoria Joffe) </a:t>
            </a:r>
            <a:r>
              <a:rPr lang="en-GB" sz="7200" dirty="0">
                <a:latin typeface="Arial" panose="020B0604020202020204" pitchFamily="34" charset="0"/>
                <a:cs typeface="Arial" panose="020B0604020202020204" pitchFamily="34" charset="0"/>
                <a:hlinkClick r:id="rId7"/>
              </a:rPr>
              <a:t>www.routledge.com/Narrative-InterventionProgramme/Joffe/p/book/9780863887970</a:t>
            </a:r>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24AA360-A188-4C44-DB58-56B543F4F662}"/>
              </a:ext>
            </a:extLst>
          </p:cNvPr>
          <p:cNvPicPr>
            <a:picLocks noChangeAspect="1"/>
          </p:cNvPicPr>
          <p:nvPr/>
        </p:nvPicPr>
        <p:blipFill>
          <a:blip r:embed="rId8"/>
          <a:srcRect/>
          <a:stretch/>
        </p:blipFill>
        <p:spPr>
          <a:xfrm>
            <a:off x="259368" y="5851462"/>
            <a:ext cx="1959603" cy="1006538"/>
          </a:xfrm>
          <a:prstGeom prst="rect">
            <a:avLst/>
          </a:prstGeom>
        </p:spPr>
      </p:pic>
    </p:spTree>
    <p:extLst>
      <p:ext uri="{BB962C8B-B14F-4D97-AF65-F5344CB8AC3E}">
        <p14:creationId xmlns:p14="http://schemas.microsoft.com/office/powerpoint/2010/main" val="3193543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8397B-8D56-B0A1-8E49-5AD678B2F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B25EC-08DA-91B1-AD5F-C59287550BCF}"/>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Published programmes</a:t>
            </a:r>
          </a:p>
        </p:txBody>
      </p:sp>
      <p:sp>
        <p:nvSpPr>
          <p:cNvPr id="3" name="Subtitle 2">
            <a:extLst>
              <a:ext uri="{FF2B5EF4-FFF2-40B4-BE49-F238E27FC236}">
                <a16:creationId xmlns:a16="http://schemas.microsoft.com/office/drawing/2014/main" id="{F8E4A897-F03D-43B1-806D-1A94943E9CAA}"/>
              </a:ext>
            </a:extLst>
          </p:cNvPr>
          <p:cNvSpPr>
            <a:spLocks noGrp="1"/>
          </p:cNvSpPr>
          <p:nvPr>
            <p:ph type="subTitle" idx="1"/>
          </p:nvPr>
        </p:nvSpPr>
        <p:spPr>
          <a:xfrm>
            <a:off x="259368" y="991819"/>
            <a:ext cx="11461575"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Resources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www.childspeechbedfordshire.nhs.uk/information-andadvice/resources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Storytelling and Narrative (narrative grids) </a:t>
            </a:r>
          </a:p>
          <a:p>
            <a:pPr marL="857250" indent="-857250" algn="l">
              <a:buFont typeface="Arial" panose="020B0604020202020204" pitchFamily="34" charset="0"/>
              <a:buChar char="•"/>
            </a:pPr>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88-94, red book 87-88) </a:t>
            </a:r>
          </a:p>
          <a:p>
            <a:pPr algn="l"/>
            <a:r>
              <a:rPr lang="en-GB" sz="7200" b="1" dirty="0">
                <a:latin typeface="Arial" panose="020B0604020202020204" pitchFamily="34" charset="0"/>
                <a:cs typeface="Arial" panose="020B0604020202020204" pitchFamily="34" charset="0"/>
              </a:rPr>
              <a:t>Sequencing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Sequencing cards - We recommend you photograph sequences to make it personal and motivating for CYP. However, if you wish to purchase resources, </a:t>
            </a:r>
            <a:r>
              <a:rPr lang="en-GB" sz="7200" dirty="0" err="1">
                <a:latin typeface="Arial" panose="020B0604020202020204" pitchFamily="34" charset="0"/>
                <a:cs typeface="Arial" panose="020B0604020202020204" pitchFamily="34" charset="0"/>
              </a:rPr>
              <a:t>Speechmark</a:t>
            </a:r>
            <a:r>
              <a:rPr lang="en-GB" sz="7200" dirty="0">
                <a:latin typeface="Arial" panose="020B0604020202020204" pitchFamily="34" charset="0"/>
                <a:cs typeface="Arial" panose="020B0604020202020204" pitchFamily="34" charset="0"/>
              </a:rPr>
              <a:t> Colour Cards produce a range of 2, 3, 4, 6-8 step sequences.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www.routledge.com/search?kw=sequence+colorcards  </a:t>
            </a:r>
          </a:p>
          <a:p>
            <a:pPr marL="857250" indent="-857250" algn="l">
              <a:buFont typeface="Arial" panose="020B0604020202020204" pitchFamily="34" charset="0"/>
              <a:buChar char="•"/>
            </a:pPr>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85-86, red book page 86) </a:t>
            </a:r>
          </a:p>
          <a:p>
            <a:pPr algn="l"/>
            <a:r>
              <a:rPr lang="en-GB" sz="7200" b="1" dirty="0">
                <a:latin typeface="Arial" panose="020B0604020202020204" pitchFamily="34" charset="0"/>
                <a:cs typeface="Arial" panose="020B0604020202020204" pitchFamily="34" charset="0"/>
              </a:rPr>
              <a:t> </a:t>
            </a:r>
          </a:p>
          <a:p>
            <a:pPr algn="l"/>
            <a:endParaRPr lang="en-GB" sz="7200" b="1" dirty="0">
              <a:latin typeface="Arial" panose="020B0604020202020204" pitchFamily="34" charset="0"/>
              <a:cs typeface="Arial" panose="020B0604020202020204" pitchFamily="34" charset="0"/>
            </a:endParaRPr>
          </a:p>
          <a:p>
            <a:pPr algn="l"/>
            <a:endParaRPr lang="en-GB" sz="33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CCA6740-B727-3131-4749-FA937736EE95}"/>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651848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CFBB1-957A-91DD-5400-D7BCD01DF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81680-A5AD-8535-4B2C-12FBA7EDCFBF}"/>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Speech (speech sounds, stammering and voice)</a:t>
            </a:r>
          </a:p>
        </p:txBody>
      </p:sp>
      <p:sp>
        <p:nvSpPr>
          <p:cNvPr id="3" name="Subtitle 2">
            <a:extLst>
              <a:ext uri="{FF2B5EF4-FFF2-40B4-BE49-F238E27FC236}">
                <a16:creationId xmlns:a16="http://schemas.microsoft.com/office/drawing/2014/main" id="{A5CC2312-9732-CE61-97A0-C0A0ACF8E376}"/>
              </a:ext>
            </a:extLst>
          </p:cNvPr>
          <p:cNvSpPr>
            <a:spLocks noGrp="1"/>
          </p:cNvSpPr>
          <p:nvPr>
            <p:ph type="subTitle" idx="1"/>
          </p:nvPr>
        </p:nvSpPr>
        <p:spPr>
          <a:xfrm>
            <a:off x="259368" y="991819"/>
            <a:ext cx="11461575"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Underlining processes are involved with the development of speech skills. There is a  subconscious element, known as the ‘speech processing system’ and a conscious element known as ‘phonological awareness’. Phonological awareness is the ability to reflect on the word structures including rhyme, syllables, and phonemes.  </a:t>
            </a:r>
            <a:r>
              <a:rPr lang="en-GB" sz="7200" b="1"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Indication of difficulty </a:t>
            </a:r>
          </a:p>
          <a:p>
            <a:pPr algn="l"/>
            <a:endParaRPr lang="en-GB" sz="7200" b="1"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 Speech: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producing specific sounds/substitute sounds/miss off parts of words. </a:t>
            </a:r>
          </a:p>
          <a:p>
            <a:pPr algn="l"/>
            <a:r>
              <a:rPr lang="en-GB" sz="7200" b="1" dirty="0">
                <a:latin typeface="Arial" panose="020B0604020202020204" pitchFamily="34" charset="0"/>
                <a:cs typeface="Arial" panose="020B0604020202020204" pitchFamily="34" charset="0"/>
              </a:rPr>
              <a:t>Stammering: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repeat sounds or part of words, e.g., “b-b-b-but”.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prolong sounds, e.g., “</a:t>
            </a:r>
            <a:r>
              <a:rPr lang="en-GB" sz="7200" dirty="0" err="1">
                <a:latin typeface="Arial" panose="020B0604020202020204" pitchFamily="34" charset="0"/>
                <a:cs typeface="Arial" panose="020B0604020202020204" pitchFamily="34" charset="0"/>
              </a:rPr>
              <a:t>mmmum</a:t>
            </a:r>
            <a:r>
              <a:rPr lang="en-GB" sz="7200" dirty="0">
                <a:latin typeface="Arial" panose="020B0604020202020204" pitchFamily="34" charset="0"/>
                <a:cs typeface="Arial" panose="020B0604020202020204" pitchFamily="34" charset="0"/>
              </a:rPr>
              <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block, e.g., no sound comes out.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tension in their face or make extra movements, e.g., blinking.</a:t>
            </a:r>
          </a:p>
          <a:p>
            <a:pPr algn="l"/>
            <a:r>
              <a:rPr lang="en-GB" sz="7200" b="1" dirty="0">
                <a:latin typeface="Arial" panose="020B0604020202020204" pitchFamily="34" charset="0"/>
                <a:cs typeface="Arial" panose="020B0604020202020204" pitchFamily="34" charset="0"/>
              </a:rPr>
              <a:t>Voice: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an unusual voice quality, e.g., hoarse, husky, breathy, rough, or weak.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lose their voice or it cuts out whilst speaking.</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BC2E08D-D9C7-A9FF-E03A-962C9D11A824}"/>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35004844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2961B-301C-E333-23AC-60F39735E5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856DE-35A3-7F78-45B7-AA6103C0F486}"/>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Strategies to embed within the classroom </a:t>
            </a:r>
          </a:p>
        </p:txBody>
      </p:sp>
      <p:sp>
        <p:nvSpPr>
          <p:cNvPr id="3" name="Subtitle 2">
            <a:extLst>
              <a:ext uri="{FF2B5EF4-FFF2-40B4-BE49-F238E27FC236}">
                <a16:creationId xmlns:a16="http://schemas.microsoft.com/office/drawing/2014/main" id="{7FFDFFF5-2598-027A-B708-5E02CB220604}"/>
              </a:ext>
            </a:extLst>
          </p:cNvPr>
          <p:cNvSpPr>
            <a:spLocks noGrp="1"/>
          </p:cNvSpPr>
          <p:nvPr>
            <p:ph type="subTitle" idx="1"/>
          </p:nvPr>
        </p:nvSpPr>
        <p:spPr>
          <a:xfrm>
            <a:off x="365212" y="991819"/>
            <a:ext cx="11461575"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May have poor phonological awareness. 	 </a:t>
            </a:r>
          </a:p>
          <a:p>
            <a:pPr algn="l"/>
            <a:r>
              <a:rPr lang="en-GB" sz="7200" b="1" dirty="0">
                <a:latin typeface="Arial" panose="020B0604020202020204" pitchFamily="34" charset="0"/>
                <a:cs typeface="Arial" panose="020B0604020202020204" pitchFamily="34" charset="0"/>
              </a:rPr>
              <a:t>Adult language and communication </a:t>
            </a:r>
          </a:p>
          <a:p>
            <a:pPr algn="l"/>
            <a:r>
              <a:rPr lang="en-GB" sz="7200" b="1" dirty="0">
                <a:latin typeface="Arial" panose="020B0604020202020204" pitchFamily="34" charset="0"/>
                <a:cs typeface="Arial" panose="020B0604020202020204" pitchFamily="34" charset="0"/>
              </a:rPr>
              <a:t>Speech sounds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Focus on what the pupil is saying not how they are saying it.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Repeat back clearly what the pupil has tried to say – so that they hear good models.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Avoid direct correction and don’t make the pupil repeat after you.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If you are finding it difficult to understand, ask if they can show you. Don’t pretend to understand. </a:t>
            </a:r>
          </a:p>
          <a:p>
            <a:pPr algn="l"/>
            <a:r>
              <a:rPr lang="en-GB" sz="7200" b="1" dirty="0">
                <a:latin typeface="Arial" panose="020B0604020202020204" pitchFamily="34" charset="0"/>
                <a:cs typeface="Arial" panose="020B0604020202020204" pitchFamily="34" charset="0"/>
              </a:rPr>
              <a:t>Stammer</a:t>
            </a:r>
            <a:r>
              <a:rPr lang="en-GB" sz="7200" dirty="0">
                <a:latin typeface="Arial" panose="020B0604020202020204" pitchFamily="34" charset="0"/>
                <a:cs typeface="Arial" panose="020B0604020202020204" pitchFamily="34" charset="0"/>
              </a:rPr>
              <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Focus on what the pupil is saying not how they are saying it.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Don’t interrupt or finish their sentence for them.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Slow down your own rate of speech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Encourage turn-taking to avoid pupil feeling rushed or interrupted.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Give plenty of time for the pupil to answer the question, to avoid the pupil feeling under pressure.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Don’t give direct advice about how to manage their stammer. For example, it’s often not helpful to tell them to “hurry up”, “slow down” or “take a deep breath”.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CA5FECF-E978-87D9-E90D-5ACF75BA2D75}"/>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403957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0A0CD-E37D-54FF-A730-F376F2B79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D8F08B-3298-FF6C-A40B-368CC5690A43}"/>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High quality classroom talk</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0FD25091-D379-57E1-6504-4E14E9B0720F}"/>
              </a:ext>
            </a:extLst>
          </p:cNvPr>
          <p:cNvSpPr>
            <a:spLocks noGrp="1"/>
          </p:cNvSpPr>
          <p:nvPr>
            <p:ph type="subTitle" idx="1"/>
          </p:nvPr>
        </p:nvSpPr>
        <p:spPr>
          <a:xfrm>
            <a:off x="397365" y="1225611"/>
            <a:ext cx="6478448"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High quality classroom talk facilitates spoken language skills (sometimes referred to as ‘oracy’ skills).</a:t>
            </a:r>
          </a:p>
          <a:p>
            <a:pPr algn="l"/>
            <a:r>
              <a:rPr lang="en-GB" sz="7200" dirty="0">
                <a:latin typeface="Arial" panose="020B0604020202020204" pitchFamily="34" charset="0"/>
                <a:cs typeface="Arial" panose="020B0604020202020204" pitchFamily="34" charset="0"/>
              </a:rPr>
              <a:t>Research indicates that these skills are just as important as reading and writing skills and require explicit teaching and practice. If you would like to know more, then visit the following websites: </a:t>
            </a:r>
          </a:p>
          <a:p>
            <a:pPr algn="l"/>
            <a:endParaRPr lang="en-GB" sz="7200" dirty="0">
              <a:latin typeface="Arial" panose="020B0604020202020204" pitchFamily="34" charset="0"/>
              <a:cs typeface="Arial" panose="020B0604020202020204" pitchFamily="34" charset="0"/>
            </a:endParaRP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www.esu.org/oracyhttps://languageresearch.cambridge.org/images/CambridgePapersInELT_</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www.literacytrust.org.uk 	Oracy_2018_ONLINE.pdf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www.liberty.k12.ga.us/pdf/TandL/Effective_Questioning_Talk.pdf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A309C88-6372-8539-ED87-D6D81CF3CDE0}"/>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BD95F553-6B1B-B281-955C-95AD3A0CA365}"/>
              </a:ext>
            </a:extLst>
          </p:cNvPr>
          <p:cNvPicPr>
            <a:picLocks noChangeAspect="1"/>
          </p:cNvPicPr>
          <p:nvPr/>
        </p:nvPicPr>
        <p:blipFill>
          <a:blip r:embed="rId4"/>
          <a:stretch>
            <a:fillRect/>
          </a:stretch>
        </p:blipFill>
        <p:spPr>
          <a:xfrm>
            <a:off x="7593826" y="2194443"/>
            <a:ext cx="4200809" cy="2748962"/>
          </a:xfrm>
          <a:prstGeom prst="rect">
            <a:avLst/>
          </a:prstGeom>
        </p:spPr>
      </p:pic>
    </p:spTree>
    <p:extLst>
      <p:ext uri="{BB962C8B-B14F-4D97-AF65-F5344CB8AC3E}">
        <p14:creationId xmlns:p14="http://schemas.microsoft.com/office/powerpoint/2010/main" val="996187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8FCA6-F39E-29CB-3CDC-95AC3DE0C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91130-83E6-611C-D2D1-AF8CB53E23DB}"/>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Strategies to embed within the classroom </a:t>
            </a:r>
          </a:p>
        </p:txBody>
      </p:sp>
      <p:sp>
        <p:nvSpPr>
          <p:cNvPr id="3" name="Subtitle 2">
            <a:extLst>
              <a:ext uri="{FF2B5EF4-FFF2-40B4-BE49-F238E27FC236}">
                <a16:creationId xmlns:a16="http://schemas.microsoft.com/office/drawing/2014/main" id="{386EDC0D-A113-A25E-CD32-0816384A1B06}"/>
              </a:ext>
            </a:extLst>
          </p:cNvPr>
          <p:cNvSpPr>
            <a:spLocks noGrp="1"/>
          </p:cNvSpPr>
          <p:nvPr>
            <p:ph type="subTitle" idx="1"/>
          </p:nvPr>
        </p:nvSpPr>
        <p:spPr>
          <a:xfrm>
            <a:off x="259368" y="932442"/>
            <a:ext cx="11688243"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Voice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Encourage turn-taking to avoid pupils shouting over each other.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Ensure voice rest periods by having a balance between activities that require voice and activities which don’t.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speech processing difficulties such as sequencing multi-syllabic words. </a:t>
            </a:r>
          </a:p>
          <a:p>
            <a:pPr algn="l"/>
            <a:r>
              <a:rPr lang="en-GB" sz="7200" b="1" u="sng" dirty="0">
                <a:latin typeface="Arial" panose="020B0604020202020204" pitchFamily="34" charset="0"/>
                <a:cs typeface="Arial" panose="020B0604020202020204" pitchFamily="34" charset="0"/>
              </a:rPr>
              <a:t>Impact</a:t>
            </a:r>
            <a:r>
              <a:rPr lang="en-GB" sz="7200" b="1"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Speech</a:t>
            </a:r>
            <a:r>
              <a:rPr lang="en-GB" sz="7200" dirty="0">
                <a:latin typeface="Arial" panose="020B0604020202020204" pitchFamily="34" charset="0"/>
                <a:cs typeface="Arial" panose="020B0604020202020204" pitchFamily="34" charset="0"/>
              </a:rPr>
              <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be unintelligible to unfamiliar listeners.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phonics, e.g., unable to tell the difference between sounds.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be at higher risk of reading, spelling, and writing difficulties (if have weak phonological awareness).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learning new vocabulary (if have persistent speech processing problems).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avoid speaking in certain situations or avoid certain words. </a:t>
            </a:r>
          </a:p>
          <a:p>
            <a:pPr algn="l"/>
            <a:r>
              <a:rPr lang="en-GB" sz="7200" b="1" dirty="0">
                <a:latin typeface="Arial" panose="020B0604020202020204" pitchFamily="34" charset="0"/>
                <a:cs typeface="Arial" panose="020B0604020202020204" pitchFamily="34" charset="0"/>
              </a:rPr>
              <a:t>Stammering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avoid certain situations (e.g., social events or responding to questions in class).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avoid certain sounds or words.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adopt strategies to hide their stammering, e.g., change what they were going to say mid-sentence.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feel fear frustrated or embarrassed</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562CDC5-7506-E540-097B-615D18F6911D}"/>
              </a:ext>
            </a:extLst>
          </p:cNvPr>
          <p:cNvPicPr>
            <a:picLocks noChangeAspect="1"/>
          </p:cNvPicPr>
          <p:nvPr/>
        </p:nvPicPr>
        <p:blipFill>
          <a:blip r:embed="rId3"/>
          <a:srcRect/>
          <a:stretch/>
        </p:blipFill>
        <p:spPr>
          <a:xfrm>
            <a:off x="0" y="6065218"/>
            <a:ext cx="1959603" cy="1006538"/>
          </a:xfrm>
          <a:prstGeom prst="rect">
            <a:avLst/>
          </a:prstGeom>
        </p:spPr>
      </p:pic>
    </p:spTree>
    <p:extLst>
      <p:ext uri="{BB962C8B-B14F-4D97-AF65-F5344CB8AC3E}">
        <p14:creationId xmlns:p14="http://schemas.microsoft.com/office/powerpoint/2010/main" val="1952475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64C33-B966-B088-66D3-E79AD31D4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9BFCB-BF23-A518-BEFB-01291A910BCC}"/>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Targeted interventions (individual or small group) </a:t>
            </a:r>
          </a:p>
        </p:txBody>
      </p:sp>
      <p:sp>
        <p:nvSpPr>
          <p:cNvPr id="3" name="Subtitle 2">
            <a:extLst>
              <a:ext uri="{FF2B5EF4-FFF2-40B4-BE49-F238E27FC236}">
                <a16:creationId xmlns:a16="http://schemas.microsoft.com/office/drawing/2014/main" id="{A129C71A-455F-E85B-C0EF-FFA33E78507E}"/>
              </a:ext>
            </a:extLst>
          </p:cNvPr>
          <p:cNvSpPr>
            <a:spLocks noGrp="1"/>
          </p:cNvSpPr>
          <p:nvPr>
            <p:ph type="subTitle" idx="1"/>
          </p:nvPr>
        </p:nvSpPr>
        <p:spPr>
          <a:xfrm>
            <a:off x="259368" y="1419331"/>
            <a:ext cx="9549650"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Principles/aims of published programmes and resources: </a:t>
            </a:r>
          </a:p>
          <a:p>
            <a:pPr algn="l"/>
            <a:r>
              <a:rPr lang="en-GB" sz="7200" dirty="0">
                <a:latin typeface="Arial" panose="020B0604020202020204" pitchFamily="34" charset="0"/>
                <a:cs typeface="Arial" panose="020B0604020202020204" pitchFamily="34" charset="0"/>
              </a:rPr>
              <a:t>Referral to NHS speech and language therapy service may be required for speech, stammering and voice. For example, they may provide a specialist assessment and an individual programme which will show which sounds to target first. </a:t>
            </a:r>
          </a:p>
          <a:p>
            <a:pPr algn="l"/>
            <a:r>
              <a:rPr lang="en-GB" sz="7200" dirty="0">
                <a:latin typeface="Arial" panose="020B0604020202020204" pitchFamily="34" charset="0"/>
                <a:cs typeface="Arial" panose="020B0604020202020204" pitchFamily="34" charset="0"/>
              </a:rPr>
              <a:t>However, because phonological awareness skills are fundamental to literacy development, it is worth considering if the pupil has difficulty in this area and provide necessary targeted support.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7E6693A-55F0-F03E-E0C0-682CAC41732B}"/>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EFBE77C2-6C6B-9895-494E-A36B34F3A3FD}"/>
              </a:ext>
            </a:extLst>
          </p:cNvPr>
          <p:cNvPicPr>
            <a:picLocks noChangeAspect="1"/>
          </p:cNvPicPr>
          <p:nvPr/>
        </p:nvPicPr>
        <p:blipFill>
          <a:blip r:embed="rId4"/>
          <a:stretch>
            <a:fillRect/>
          </a:stretch>
        </p:blipFill>
        <p:spPr>
          <a:xfrm>
            <a:off x="7825046" y="3870192"/>
            <a:ext cx="3889585" cy="2545301"/>
          </a:xfrm>
          <a:prstGeom prst="rect">
            <a:avLst/>
          </a:prstGeom>
        </p:spPr>
      </p:pic>
    </p:spTree>
    <p:extLst>
      <p:ext uri="{BB962C8B-B14F-4D97-AF65-F5344CB8AC3E}">
        <p14:creationId xmlns:p14="http://schemas.microsoft.com/office/powerpoint/2010/main" val="428661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9475-746C-B8DA-E5B2-28447245F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7316F-803C-778D-4C73-ECC026AC5168}"/>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Targeted interventions (individual or small group) </a:t>
            </a:r>
          </a:p>
        </p:txBody>
      </p:sp>
      <p:sp>
        <p:nvSpPr>
          <p:cNvPr id="3" name="Subtitle 2">
            <a:extLst>
              <a:ext uri="{FF2B5EF4-FFF2-40B4-BE49-F238E27FC236}">
                <a16:creationId xmlns:a16="http://schemas.microsoft.com/office/drawing/2014/main" id="{50AD233F-0EDA-7927-498F-AC9B8453BFA0}"/>
              </a:ext>
            </a:extLst>
          </p:cNvPr>
          <p:cNvSpPr>
            <a:spLocks noGrp="1"/>
          </p:cNvSpPr>
          <p:nvPr>
            <p:ph type="subTitle" idx="1"/>
          </p:nvPr>
        </p:nvSpPr>
        <p:spPr>
          <a:xfrm>
            <a:off x="259368" y="1098697"/>
            <a:ext cx="10072164"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Published programmes </a:t>
            </a:r>
          </a:p>
          <a:p>
            <a:pPr algn="l"/>
            <a:r>
              <a:rPr lang="en-GB" sz="7200" b="1" dirty="0">
                <a:latin typeface="Arial" panose="020B0604020202020204" pitchFamily="34" charset="0"/>
                <a:cs typeface="Arial" panose="020B0604020202020204" pitchFamily="34" charset="0"/>
              </a:rPr>
              <a:t>Speech (phonological awareness) </a:t>
            </a:r>
          </a:p>
          <a:p>
            <a:pPr algn="l"/>
            <a:r>
              <a:rPr lang="en-GB" sz="7200" b="1" dirty="0" err="1">
                <a:latin typeface="Arial" panose="020B0604020202020204" pitchFamily="34" charset="0"/>
                <a:cs typeface="Arial" panose="020B0604020202020204" pitchFamily="34" charset="0"/>
              </a:rPr>
              <a:t>Speechmark</a:t>
            </a:r>
            <a:r>
              <a:rPr lang="en-GB" sz="7200" b="1" dirty="0">
                <a:latin typeface="Arial" panose="020B0604020202020204" pitchFamily="34" charset="0"/>
                <a:cs typeface="Arial" panose="020B0604020202020204" pitchFamily="34" charset="0"/>
              </a:rPr>
              <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Reception - ‘School Start’ (also has section on language)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hlinkClick r:id="rId3"/>
              </a:rPr>
              <a:t>www.routledge.com/School-Start-Targeted-Intervention-for-Language-and-Sound-Awareness-in/BedoyereLowry/p/book/9781909301580 </a:t>
            </a:r>
            <a:endParaRPr lang="en-GB" sz="7200" dirty="0">
              <a:latin typeface="Arial" panose="020B0604020202020204" pitchFamily="34" charset="0"/>
              <a:cs typeface="Arial" panose="020B0604020202020204" pitchFamily="34" charset="0"/>
            </a:endParaRP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Year 1 – ‘School Start’ (also has section on language) </a:t>
            </a:r>
            <a:r>
              <a:rPr lang="en-GB" sz="7200" dirty="0">
                <a:latin typeface="Arial" panose="020B0604020202020204" pitchFamily="34" charset="0"/>
                <a:cs typeface="Arial" panose="020B0604020202020204" pitchFamily="34" charset="0"/>
                <a:hlinkClick r:id="rId4"/>
              </a:rPr>
              <a:t>www.routledge.com/School-Start-Year-1-Targeted-Intervention-for-Language-and-SoundAwareness/Bedoyere-Lowry/p/book/9781138573956 </a:t>
            </a:r>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hlinkClick r:id="rId5"/>
              </a:rPr>
              <a:t>https://childrenandfamilyhealthdevon.nhs.uk/</a:t>
            </a:r>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Speech (phonological awareness) </a:t>
            </a:r>
          </a:p>
          <a:p>
            <a:pPr marL="857250" indent="-857250" algn="l">
              <a:buFont typeface="Arial" panose="020B0604020202020204" pitchFamily="34" charset="0"/>
              <a:buChar char="•"/>
            </a:pPr>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108, red book page 119-122)</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5A6F903-6D7B-0CCF-984B-D75007F83290}"/>
              </a:ext>
            </a:extLst>
          </p:cNvPr>
          <p:cNvPicPr>
            <a:picLocks noChangeAspect="1"/>
          </p:cNvPicPr>
          <p:nvPr/>
        </p:nvPicPr>
        <p:blipFill>
          <a:blip r:embed="rId6"/>
          <a:srcRect/>
          <a:stretch/>
        </p:blipFill>
        <p:spPr>
          <a:xfrm>
            <a:off x="0" y="6065218"/>
            <a:ext cx="1959603" cy="1006538"/>
          </a:xfrm>
          <a:prstGeom prst="rect">
            <a:avLst/>
          </a:prstGeom>
        </p:spPr>
      </p:pic>
    </p:spTree>
    <p:extLst>
      <p:ext uri="{BB962C8B-B14F-4D97-AF65-F5344CB8AC3E}">
        <p14:creationId xmlns:p14="http://schemas.microsoft.com/office/powerpoint/2010/main" val="12452813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03285-A30F-8630-0D39-E2E9C51D0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B9B1B-1A53-F557-F0E8-380E4219227D}"/>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Social Interaction </a:t>
            </a:r>
          </a:p>
        </p:txBody>
      </p:sp>
      <p:sp>
        <p:nvSpPr>
          <p:cNvPr id="3" name="Subtitle 2">
            <a:extLst>
              <a:ext uri="{FF2B5EF4-FFF2-40B4-BE49-F238E27FC236}">
                <a16:creationId xmlns:a16="http://schemas.microsoft.com/office/drawing/2014/main" id="{B48F15B4-B342-71D3-CA04-478A2788C197}"/>
              </a:ext>
            </a:extLst>
          </p:cNvPr>
          <p:cNvSpPr>
            <a:spLocks noGrp="1"/>
          </p:cNvSpPr>
          <p:nvPr>
            <p:ph type="subTitle" idx="1"/>
          </p:nvPr>
        </p:nvSpPr>
        <p:spPr>
          <a:xfrm>
            <a:off x="259368" y="1098697"/>
            <a:ext cx="10072164"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Many CYP experience difficulties with social interaction including pupils with ASD and language disorders.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pragmatic skills – refers to how a CYP uses communication in a social situation, e.g., non-verbal communication, turn-taking, initiating, and maintaining conversation.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social thinking (a term developed by Michelle Garcia Winner) refers to the process of how we understand our own and other people’s thoughts/feelings/intentions. </a:t>
            </a:r>
          </a:p>
          <a:p>
            <a:pPr algn="l"/>
            <a:endParaRPr lang="en-GB" sz="7200" b="1"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***It is important to recognise that any approaches that you take are neuro diversity affirming, this  means recognising that people communicate, process information, and express themselves in diverse ways.  Some young people may wish to learn what we may consider to be ‘neuro typical’ ways of social interaction whilst others will not.  Any recommendations within this section of the tool kit are aimed at young people who wish to explore neuro typical communication styles.</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80DF160-CA4A-15EA-1CD7-A8FDD56D24E9}"/>
              </a:ext>
            </a:extLst>
          </p:cNvPr>
          <p:cNvPicPr>
            <a:picLocks noChangeAspect="1"/>
          </p:cNvPicPr>
          <p:nvPr/>
        </p:nvPicPr>
        <p:blipFill>
          <a:blip r:embed="rId3"/>
          <a:srcRect/>
          <a:stretch/>
        </p:blipFill>
        <p:spPr>
          <a:xfrm>
            <a:off x="0" y="6065218"/>
            <a:ext cx="1959603" cy="1006538"/>
          </a:xfrm>
          <a:prstGeom prst="rect">
            <a:avLst/>
          </a:prstGeom>
        </p:spPr>
      </p:pic>
    </p:spTree>
    <p:extLst>
      <p:ext uri="{BB962C8B-B14F-4D97-AF65-F5344CB8AC3E}">
        <p14:creationId xmlns:p14="http://schemas.microsoft.com/office/powerpoint/2010/main" val="3461802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29425-D0B5-F14D-8B18-B72B763D8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5286A3-B112-F90B-95D0-91302329F6EB}"/>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Indication of difficulty </a:t>
            </a:r>
          </a:p>
        </p:txBody>
      </p:sp>
      <p:sp>
        <p:nvSpPr>
          <p:cNvPr id="3" name="Subtitle 2">
            <a:extLst>
              <a:ext uri="{FF2B5EF4-FFF2-40B4-BE49-F238E27FC236}">
                <a16:creationId xmlns:a16="http://schemas.microsoft.com/office/drawing/2014/main" id="{7DFDD6AA-F1BC-2500-4D7E-9544DFAA9B76}"/>
              </a:ext>
            </a:extLst>
          </p:cNvPr>
          <p:cNvSpPr>
            <a:spLocks noGrp="1"/>
          </p:cNvSpPr>
          <p:nvPr>
            <p:ph type="subTitle" idx="1"/>
          </p:nvPr>
        </p:nvSpPr>
        <p:spPr>
          <a:xfrm>
            <a:off x="259368" y="1098697"/>
            <a:ext cx="10072164"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find it difficult to understand and discuss their own/ other people’s feelings.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find it difficult to see things from another person’s point of view.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find it difficult to start, join in and maintain conversations. For example, they may interrupt, give too much information, may switch topic without signal or persevere on a favoured topic.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find it difficult to understand and use non-verbal communication, e.g., body language, eye-contact, personal space, and tone of voice.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not understand non-literal language, e.g., jokes, idioms, and metaphors.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04C5CA6-DE08-E8CF-7D48-B2F0A20AF5D9}"/>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09148C5E-719D-E5B3-9251-4D399778BDA3}"/>
              </a:ext>
            </a:extLst>
          </p:cNvPr>
          <p:cNvPicPr>
            <a:picLocks noChangeAspect="1"/>
          </p:cNvPicPr>
          <p:nvPr/>
        </p:nvPicPr>
        <p:blipFill>
          <a:blip r:embed="rId4"/>
          <a:stretch>
            <a:fillRect/>
          </a:stretch>
        </p:blipFill>
        <p:spPr>
          <a:xfrm>
            <a:off x="9838013" y="2870782"/>
            <a:ext cx="1845206" cy="3765665"/>
          </a:xfrm>
          <a:prstGeom prst="rect">
            <a:avLst/>
          </a:prstGeom>
        </p:spPr>
      </p:pic>
    </p:spTree>
    <p:extLst>
      <p:ext uri="{BB962C8B-B14F-4D97-AF65-F5344CB8AC3E}">
        <p14:creationId xmlns:p14="http://schemas.microsoft.com/office/powerpoint/2010/main" val="1558657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59921-3048-2758-5A02-FC37922DD3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126C1-58D8-BEEC-0137-5678501C2F19}"/>
              </a:ext>
            </a:extLst>
          </p:cNvPr>
          <p:cNvSpPr>
            <a:spLocks noGrp="1"/>
          </p:cNvSpPr>
          <p:nvPr>
            <p:ph type="ctrTitle"/>
          </p:nvPr>
        </p:nvSpPr>
        <p:spPr>
          <a:xfrm>
            <a:off x="259368" y="13612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Strategies to embed within the classroom </a:t>
            </a:r>
          </a:p>
        </p:txBody>
      </p:sp>
      <p:sp>
        <p:nvSpPr>
          <p:cNvPr id="3" name="Subtitle 2">
            <a:extLst>
              <a:ext uri="{FF2B5EF4-FFF2-40B4-BE49-F238E27FC236}">
                <a16:creationId xmlns:a16="http://schemas.microsoft.com/office/drawing/2014/main" id="{83993850-AE6E-A06D-9464-AD6C1D08BC27}"/>
              </a:ext>
            </a:extLst>
          </p:cNvPr>
          <p:cNvSpPr>
            <a:spLocks noGrp="1"/>
          </p:cNvSpPr>
          <p:nvPr>
            <p:ph type="subTitle" idx="1"/>
          </p:nvPr>
        </p:nvSpPr>
        <p:spPr>
          <a:xfrm>
            <a:off x="259368" y="1098697"/>
            <a:ext cx="10072164"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show behaviour communicating unmet needs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with peer relationships.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find it difficult to join in and play with other peers. Unstructured activities such as ‘break time’ may be particularly challenging.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participating in group work.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May have difficulty adapting to new or unfamiliar social situations.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D8681C8-C791-96DF-8854-D3F274102032}"/>
              </a:ext>
            </a:extLst>
          </p:cNvPr>
          <p:cNvPicPr>
            <a:picLocks noChangeAspect="1"/>
          </p:cNvPicPr>
          <p:nvPr/>
        </p:nvPicPr>
        <p:blipFill>
          <a:blip r:embed="rId3"/>
          <a:srcRect/>
          <a:stretch/>
        </p:blipFill>
        <p:spPr>
          <a:xfrm>
            <a:off x="0" y="6065218"/>
            <a:ext cx="1959603" cy="1006538"/>
          </a:xfrm>
          <a:prstGeom prst="rect">
            <a:avLst/>
          </a:prstGeom>
        </p:spPr>
      </p:pic>
      <p:pic>
        <p:nvPicPr>
          <p:cNvPr id="8" name="Picture 7">
            <a:extLst>
              <a:ext uri="{FF2B5EF4-FFF2-40B4-BE49-F238E27FC236}">
                <a16:creationId xmlns:a16="http://schemas.microsoft.com/office/drawing/2014/main" id="{DEEE1860-85B7-96F5-5B8C-FDE57C886409}"/>
              </a:ext>
            </a:extLst>
          </p:cNvPr>
          <p:cNvPicPr>
            <a:picLocks noChangeAspect="1"/>
          </p:cNvPicPr>
          <p:nvPr/>
        </p:nvPicPr>
        <p:blipFill>
          <a:blip r:embed="rId4"/>
          <a:stretch>
            <a:fillRect/>
          </a:stretch>
        </p:blipFill>
        <p:spPr>
          <a:xfrm>
            <a:off x="10043617" y="2719694"/>
            <a:ext cx="1889015" cy="3848793"/>
          </a:xfrm>
          <a:prstGeom prst="rect">
            <a:avLst/>
          </a:prstGeom>
        </p:spPr>
      </p:pic>
    </p:spTree>
    <p:extLst>
      <p:ext uri="{BB962C8B-B14F-4D97-AF65-F5344CB8AC3E}">
        <p14:creationId xmlns:p14="http://schemas.microsoft.com/office/powerpoint/2010/main" val="3733652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C742C-3F5D-0B4C-FE8A-2D485A20B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5E79-0E7F-38B7-7F7D-0793A53E3ADB}"/>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Adult language and communication </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9B00B84-5765-6047-432D-4364CE1A4BC2}"/>
              </a:ext>
            </a:extLst>
          </p:cNvPr>
          <p:cNvSpPr>
            <a:spLocks noGrp="1"/>
          </p:cNvSpPr>
          <p:nvPr>
            <p:ph type="subTitle" idx="1"/>
          </p:nvPr>
        </p:nvSpPr>
        <p:spPr>
          <a:xfrm>
            <a:off x="259368" y="1098697"/>
            <a:ext cx="10072164" cy="2343313"/>
          </a:xfrm>
        </p:spPr>
        <p:txBody>
          <a:bodyPr>
            <a:normAutofit fontScale="25000" lnSpcReduction="20000"/>
          </a:bodyPr>
          <a:lstStyle/>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Support the pupil to maintain topics of conversation. For example, if the pupil changes subject, remind them of the topic and encourage them to talk about the other topic afterwards.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Support the pupil in giving a clear amount of information. For example, let the pupil know if they have not given you enough information.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Model commonly used social phrases, such as when greeting someone.</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Talk about your own feelings and model clear, respectful responses.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real life situations as an opportunity to discuss solutions to a problem,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e.g., “We haven’t got enough chairs. What should we do?”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It may be necessary to label the feeling for the pupil in the situation. </a:t>
            </a:r>
          </a:p>
          <a:p>
            <a:pPr algn="l"/>
            <a:r>
              <a:rPr lang="en-GB" sz="7200" b="1" dirty="0">
                <a:latin typeface="Arial" panose="020B0604020202020204" pitchFamily="34" charset="0"/>
                <a:cs typeface="Arial" panose="020B0604020202020204" pitchFamily="34" charset="0"/>
              </a:rPr>
              <a:t>Visual support strategies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Reinforce shared social skills in the class by using symbols.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Help students to ‘check-in’ and say how they are feeling using visual support.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527A697-10AC-088F-3FEF-CDBF9B913223}"/>
              </a:ext>
            </a:extLst>
          </p:cNvPr>
          <p:cNvPicPr>
            <a:picLocks noChangeAspect="1"/>
          </p:cNvPicPr>
          <p:nvPr/>
        </p:nvPicPr>
        <p:blipFill>
          <a:blip r:embed="rId3"/>
          <a:srcRect/>
          <a:stretch/>
        </p:blipFill>
        <p:spPr>
          <a:xfrm>
            <a:off x="0" y="6065218"/>
            <a:ext cx="1959603" cy="1006538"/>
          </a:xfrm>
          <a:prstGeom prst="rect">
            <a:avLst/>
          </a:prstGeom>
        </p:spPr>
      </p:pic>
    </p:spTree>
    <p:extLst>
      <p:ext uri="{BB962C8B-B14F-4D97-AF65-F5344CB8AC3E}">
        <p14:creationId xmlns:p14="http://schemas.microsoft.com/office/powerpoint/2010/main" val="2472543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5407D-B5C0-350F-CE82-0E0616A00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FC143-9076-BEB6-C35F-5E26E9DA2BEB}"/>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Targeted interventions (individual or small group) </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E9683AD-854D-C302-B8EC-7E98ABABCDE3}"/>
              </a:ext>
            </a:extLst>
          </p:cNvPr>
          <p:cNvSpPr>
            <a:spLocks noGrp="1"/>
          </p:cNvSpPr>
          <p:nvPr>
            <p:ph type="subTitle" idx="1"/>
          </p:nvPr>
        </p:nvSpPr>
        <p:spPr>
          <a:xfrm>
            <a:off x="259368" y="1098697"/>
            <a:ext cx="10072164"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Principles/aims of published programmes and 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awareness of using different ways of communicating when talking to different people.</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skills important for interaction and group work, e.g., turn-taking, following instructions, problem solving and collaboration.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an understanding and use of non-verbal communication skills (e.g., body language, proximity).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a:t>
            </a:r>
            <a:r>
              <a:rPr lang="en-GB" sz="7200" dirty="0" err="1">
                <a:latin typeface="Arial" panose="020B0604020202020204" pitchFamily="34" charset="0"/>
                <a:cs typeface="Arial" panose="020B0604020202020204" pitchFamily="34" charset="0"/>
              </a:rPr>
              <a:t>ppils</a:t>
            </a:r>
            <a:r>
              <a:rPr lang="en-GB" sz="7200" dirty="0">
                <a:latin typeface="Arial" panose="020B0604020202020204" pitchFamily="34" charset="0"/>
                <a:cs typeface="Arial" panose="020B0604020202020204" pitchFamily="34" charset="0"/>
              </a:rPr>
              <a:t> to develop emotional literacy (e.g., vocabulary related to emotions).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For pupils to develop emotional regulation strategies (e.g., strategies to regulate or move between different emotion states).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36C4C70-22B2-B7C3-891D-6F80CB162D30}"/>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7B87E52D-EA58-BB27-F2C8-42FDD73AC39B}"/>
              </a:ext>
            </a:extLst>
          </p:cNvPr>
          <p:cNvPicPr>
            <a:picLocks noChangeAspect="1"/>
          </p:cNvPicPr>
          <p:nvPr/>
        </p:nvPicPr>
        <p:blipFill>
          <a:blip r:embed="rId4"/>
          <a:stretch>
            <a:fillRect/>
          </a:stretch>
        </p:blipFill>
        <p:spPr>
          <a:xfrm>
            <a:off x="7825046" y="3870192"/>
            <a:ext cx="3889585" cy="2545301"/>
          </a:xfrm>
          <a:prstGeom prst="rect">
            <a:avLst/>
          </a:prstGeom>
        </p:spPr>
      </p:pic>
    </p:spTree>
    <p:extLst>
      <p:ext uri="{BB962C8B-B14F-4D97-AF65-F5344CB8AC3E}">
        <p14:creationId xmlns:p14="http://schemas.microsoft.com/office/powerpoint/2010/main" val="8738324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AD9E7-71C6-0382-4A7D-B00CD470C2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D39F7-2370-3BEB-11EF-0680CF99BF19}"/>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Targeted interventions (individual or small group) </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E07E381-D9F7-70E9-877A-9BAF605FE11A}"/>
              </a:ext>
            </a:extLst>
          </p:cNvPr>
          <p:cNvSpPr>
            <a:spLocks noGrp="1"/>
          </p:cNvSpPr>
          <p:nvPr>
            <p:ph type="subTitle" idx="1"/>
          </p:nvPr>
        </p:nvSpPr>
        <p:spPr>
          <a:xfrm>
            <a:off x="259368" y="837439"/>
            <a:ext cx="11673264"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Pragmatics***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t>
            </a:r>
            <a:r>
              <a:rPr lang="en-GB" sz="7200" dirty="0" err="1">
                <a:latin typeface="Arial" panose="020B0604020202020204" pitchFamily="34" charset="0"/>
                <a:cs typeface="Arial" panose="020B0604020202020204" pitchFamily="34" charset="0"/>
              </a:rPr>
              <a:t>Talkabout</a:t>
            </a:r>
            <a:r>
              <a:rPr lang="en-GB" sz="7200" dirty="0">
                <a:latin typeface="Arial" panose="020B0604020202020204" pitchFamily="34" charset="0"/>
                <a:cs typeface="Arial" panose="020B0604020202020204" pitchFamily="34" charset="0"/>
              </a:rPr>
              <a:t>’ series (developed by Alex Kelly)  www.routledge.com/Talkabout/book-series/SMT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‘Socially Speaking: a pragmatic social skills programme for primary schools’ (developed by Alison Schroeder)  www.ldalearning.com/product/social,-emotional-and-mental-health/socialskills/games/socially-speaking/admt00416 </a:t>
            </a:r>
          </a:p>
          <a:p>
            <a:pPr algn="l"/>
            <a:r>
              <a:rPr lang="en-GB" sz="7200" b="1" dirty="0">
                <a:latin typeface="Arial" panose="020B0604020202020204" pitchFamily="34" charset="0"/>
                <a:cs typeface="Arial" panose="020B0604020202020204" pitchFamily="34" charset="0"/>
              </a:rPr>
              <a:t>Emotional literacy and regulation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‘The zones of regulation’ (developed by Leah Kuypers) www.zonesofregulation.com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The incredible 5 point scale https://www.5pointscale.com/</a:t>
            </a:r>
          </a:p>
          <a:p>
            <a:pPr algn="l"/>
            <a:r>
              <a:rPr lang="en-GB" sz="7200" b="1" dirty="0">
                <a:latin typeface="Arial" panose="020B0604020202020204" pitchFamily="34" charset="0"/>
                <a:cs typeface="Arial" panose="020B0604020202020204" pitchFamily="34" charset="0"/>
              </a:rPr>
              <a:t>Social skills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‘Lego based therapy: how to build social competence through LEGO-based clubs for children with autism and related conditions’ (LeGoff, 2014) https://uk.jkp.com/products/legobased-therapy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Resources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https://childrenandfamilyhealthdevon.nhs.uk/</a:t>
            </a:r>
          </a:p>
          <a:p>
            <a:pPr algn="l"/>
            <a:r>
              <a:rPr lang="en-GB" sz="7200" b="1" dirty="0">
                <a:latin typeface="Arial" panose="020B0604020202020204" pitchFamily="34" charset="0"/>
                <a:cs typeface="Arial" panose="020B0604020202020204" pitchFamily="34" charset="0"/>
              </a:rPr>
              <a:t>Pragmatics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Reception – KS1 ‘Talking about friends: situational understanding’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(Black Sheep Press)  www.blacksheeppress.co.uk/product/talking-about-friendssituational-understanding-2 </a:t>
            </a:r>
          </a:p>
          <a:p>
            <a:pPr marL="857250" indent="-857250" algn="l">
              <a:buFont typeface="Arial" panose="020B0604020202020204" pitchFamily="34" charset="0"/>
              <a:buChar char="•"/>
            </a:pPr>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(yellow book page 105-106, red book page 96-100).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Language for Behaviour and Emotions Developed by Anna Branagan, Melanie Cross and Stephen Parsons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4862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A4C1-FCFA-82D0-0DC0-59FE37705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E2F55-38F2-4470-5C5A-91FB125476D0}"/>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Non Literal Language </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5DCA95E-E4B4-FA09-9C4F-C60DC05062A3}"/>
              </a:ext>
            </a:extLst>
          </p:cNvPr>
          <p:cNvSpPr>
            <a:spLocks noGrp="1"/>
          </p:cNvSpPr>
          <p:nvPr>
            <p:ph type="subTitle" idx="1"/>
          </p:nvPr>
        </p:nvSpPr>
        <p:spPr>
          <a:xfrm>
            <a:off x="259368" y="1098697"/>
            <a:ext cx="10072164" cy="2343313"/>
          </a:xfrm>
        </p:spPr>
        <p:txBody>
          <a:bodyPr>
            <a:normAutofit fontScale="25000" lnSpcReduction="20000"/>
          </a:bodyPr>
          <a:lstStyle/>
          <a:p>
            <a:pPr marL="857250" indent="-857250" algn="l">
              <a:buFont typeface="Arial" panose="020B0604020202020204" pitchFamily="34" charset="0"/>
              <a:buChar char="•"/>
            </a:pPr>
            <a:r>
              <a:rPr lang="en-GB" sz="7200" dirty="0" err="1">
                <a:latin typeface="Arial" panose="020B0604020202020204" pitchFamily="34" charset="0"/>
                <a:cs typeface="Arial" panose="020B0604020202020204" pitchFamily="34" charset="0"/>
              </a:rPr>
              <a:t>Elklan</a:t>
            </a:r>
            <a:r>
              <a:rPr lang="en-GB" sz="7200" dirty="0">
                <a:latin typeface="Arial" panose="020B0604020202020204" pitchFamily="34" charset="0"/>
                <a:cs typeface="Arial" panose="020B0604020202020204" pitchFamily="34" charset="0"/>
              </a:rPr>
              <a:t> Language Builders (red book page 101-103).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Non-literal language ‘Mystifying Metaphors’ </a:t>
            </a:r>
            <a:r>
              <a:rPr lang="en-GB" sz="7200" dirty="0">
                <a:latin typeface="Arial" panose="020B0604020202020204" pitchFamily="34" charset="0"/>
                <a:cs typeface="Arial" panose="020B0604020202020204" pitchFamily="34" charset="0"/>
                <a:hlinkClick r:id="rId3"/>
              </a:rPr>
              <a:t>www.elklan.co.uk/Shop/Mystifying_Metaphors </a:t>
            </a:r>
            <a:endParaRPr lang="en-GB" sz="7200" dirty="0">
              <a:latin typeface="Arial" panose="020B0604020202020204" pitchFamily="34" charset="0"/>
              <a:cs typeface="Arial" panose="020B0604020202020204" pitchFamily="34" charset="0"/>
            </a:endParaRP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‘120 idioms at your fingertips’ </a:t>
            </a:r>
            <a:r>
              <a:rPr lang="en-GB" sz="7200" dirty="0">
                <a:latin typeface="Arial" panose="020B0604020202020204" pitchFamily="34" charset="0"/>
                <a:cs typeface="Arial" panose="020B0604020202020204" pitchFamily="34" charset="0"/>
                <a:hlinkClick r:id="rId4"/>
              </a:rPr>
              <a:t>www.elklan.co.uk/Shop/120_Idioms_At_Your_Fingertips </a:t>
            </a:r>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0F709F7-48DD-0BD8-94B2-EAA702DCACC3}"/>
              </a:ext>
            </a:extLst>
          </p:cNvPr>
          <p:cNvPicPr>
            <a:picLocks noChangeAspect="1"/>
          </p:cNvPicPr>
          <p:nvPr/>
        </p:nvPicPr>
        <p:blipFill>
          <a:blip r:embed="rId5"/>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04D8B880-455B-FED9-3D81-EAF6B48774CB}"/>
              </a:ext>
            </a:extLst>
          </p:cNvPr>
          <p:cNvPicPr>
            <a:picLocks noChangeAspect="1"/>
          </p:cNvPicPr>
          <p:nvPr/>
        </p:nvPicPr>
        <p:blipFill>
          <a:blip r:embed="rId6"/>
          <a:stretch>
            <a:fillRect/>
          </a:stretch>
        </p:blipFill>
        <p:spPr>
          <a:xfrm>
            <a:off x="9818588" y="2254182"/>
            <a:ext cx="2114044" cy="4314305"/>
          </a:xfrm>
          <a:prstGeom prst="rect">
            <a:avLst/>
          </a:prstGeom>
        </p:spPr>
      </p:pic>
    </p:spTree>
    <p:extLst>
      <p:ext uri="{BB962C8B-B14F-4D97-AF65-F5344CB8AC3E}">
        <p14:creationId xmlns:p14="http://schemas.microsoft.com/office/powerpoint/2010/main" val="1926923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E79DA-3FD6-8069-F285-26F406674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3D97DF-F758-DB7C-14E1-81B8FAF75FFB}"/>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Talk for learning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A1175F8F-217B-3183-2AB4-64D091665DD4}"/>
              </a:ext>
            </a:extLst>
          </p:cNvPr>
          <p:cNvSpPr>
            <a:spLocks noGrp="1"/>
          </p:cNvSpPr>
          <p:nvPr>
            <p:ph type="subTitle" idx="1"/>
          </p:nvPr>
        </p:nvSpPr>
        <p:spPr>
          <a:xfrm>
            <a:off x="385488" y="1063071"/>
            <a:ext cx="8378501"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What is it? Creating opportunities to use discussion and talk to support learning. It can take place in either whole class discussions or small groups.</a:t>
            </a:r>
          </a:p>
          <a:p>
            <a:pPr algn="l"/>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The two main types of talk are: </a:t>
            </a:r>
          </a:p>
          <a:p>
            <a:pPr algn="l"/>
            <a:endParaRPr lang="en-GB" sz="7200" dirty="0">
              <a:latin typeface="Arial" panose="020B0604020202020204" pitchFamily="34" charset="0"/>
              <a:cs typeface="Arial" panose="020B0604020202020204" pitchFamily="34" charset="0"/>
            </a:endParaRP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Dialogic Talk </a:t>
            </a:r>
            <a:r>
              <a:rPr lang="en-GB" sz="7200" dirty="0">
                <a:latin typeface="Arial" panose="020B0604020202020204" pitchFamily="34" charset="0"/>
                <a:cs typeface="Arial" panose="020B0604020202020204" pitchFamily="34" charset="0"/>
              </a:rPr>
              <a:t>- enables pupils to explore and build upon their own ideas and others’. A supportive environment for talking is created. For example, talking opportunities are equal (e.g., ‘no hands up’ policy) and pupils listen to each other. The aim is to achieve a common understanding.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Exploratory Talk </a:t>
            </a:r>
            <a:r>
              <a:rPr lang="en-GB" sz="7200" dirty="0">
                <a:latin typeface="Arial" panose="020B0604020202020204" pitchFamily="34" charset="0"/>
                <a:cs typeface="Arial" panose="020B0604020202020204" pitchFamily="34" charset="0"/>
              </a:rPr>
              <a:t>- enables pupils to listen critically but constructively to each other’s ideas. Reasons are given to justify answers if any views are challenged. The aim is to reach an agreement. </a:t>
            </a:r>
          </a:p>
          <a:p>
            <a:pPr algn="l"/>
            <a:r>
              <a:rPr lang="en-GB" sz="7200" b="1" dirty="0">
                <a:latin typeface="Arial" panose="020B0604020202020204" pitchFamily="34" charset="0"/>
                <a:cs typeface="Arial" panose="020B0604020202020204" pitchFamily="34" charset="0"/>
              </a:rPr>
              <a:t>Why use it? </a:t>
            </a:r>
          </a:p>
          <a:p>
            <a:pPr algn="l"/>
            <a:r>
              <a:rPr lang="en-GB" sz="7200" dirty="0">
                <a:latin typeface="Arial" panose="020B0604020202020204" pitchFamily="34" charset="0"/>
                <a:cs typeface="Arial" panose="020B0604020202020204" pitchFamily="34" charset="0"/>
              </a:rPr>
              <a:t>Talking allows pupils to formulate their thoughts, communicate their ideas and reflect upon their learning. It also helps teachers to understand and clarify pupils thinking. </a:t>
            </a:r>
          </a:p>
          <a:p>
            <a:pPr algn="l"/>
            <a:endParaRPr lang="en-GB" sz="7200"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How it helps pupils with SLCN: “...talking helps me understand”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AAE4624-9EB7-4827-DFB8-7EA8A735D350}"/>
              </a:ext>
            </a:extLst>
          </p:cNvPr>
          <p:cNvPicPr>
            <a:picLocks noChangeAspect="1"/>
          </p:cNvPicPr>
          <p:nvPr/>
        </p:nvPicPr>
        <p:blipFill>
          <a:blip r:embed="rId3"/>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B7A8886F-9EBA-2F6B-9A65-BFF50D5141B4}"/>
              </a:ext>
            </a:extLst>
          </p:cNvPr>
          <p:cNvPicPr>
            <a:picLocks noChangeAspect="1"/>
          </p:cNvPicPr>
          <p:nvPr/>
        </p:nvPicPr>
        <p:blipFill>
          <a:blip r:embed="rId4"/>
          <a:stretch>
            <a:fillRect/>
          </a:stretch>
        </p:blipFill>
        <p:spPr>
          <a:xfrm>
            <a:off x="8256876" y="1878467"/>
            <a:ext cx="4250279" cy="2777426"/>
          </a:xfrm>
          <a:prstGeom prst="rect">
            <a:avLst/>
          </a:prstGeom>
        </p:spPr>
      </p:pic>
    </p:spTree>
    <p:extLst>
      <p:ext uri="{BB962C8B-B14F-4D97-AF65-F5344CB8AC3E}">
        <p14:creationId xmlns:p14="http://schemas.microsoft.com/office/powerpoint/2010/main" val="2147238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06D45-FA53-B5A4-47A2-9BA68111B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A61339-72BB-B318-C370-530E6FA27325}"/>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Advice for running interventions</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90C0E3BF-B3C3-811A-3083-73975BB52ECF}"/>
              </a:ext>
            </a:extLst>
          </p:cNvPr>
          <p:cNvSpPr>
            <a:spLocks noGrp="1"/>
          </p:cNvSpPr>
          <p:nvPr>
            <p:ph type="subTitle" idx="1"/>
          </p:nvPr>
        </p:nvSpPr>
        <p:spPr>
          <a:xfrm>
            <a:off x="259367" y="1098697"/>
            <a:ext cx="11366575"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Why should schools run interventions? </a:t>
            </a:r>
          </a:p>
          <a:p>
            <a:pPr algn="l"/>
            <a:r>
              <a:rPr lang="en-GB" sz="7200" dirty="0">
                <a:latin typeface="Arial" panose="020B0604020202020204" pitchFamily="34" charset="0"/>
                <a:cs typeface="Arial" panose="020B0604020202020204" pitchFamily="34" charset="0"/>
              </a:rPr>
              <a:t>Research shows that when TAs run one-to-one or small group interventions, it can have a positive impact on pupils’ attainment (when TAs receive high quality support and training). Professional development resource: </a:t>
            </a:r>
            <a:r>
              <a:rPr lang="en-GB" sz="7200" dirty="0">
                <a:latin typeface="Arial" panose="020B0604020202020204" pitchFamily="34" charset="0"/>
                <a:cs typeface="Arial" panose="020B0604020202020204" pitchFamily="34" charset="0"/>
                <a:hlinkClick r:id="rId3"/>
              </a:rPr>
              <a:t>https://educationendowmentfoundation.org.uk/education-evidence/guidance-reports/teaching-assistants</a:t>
            </a:r>
            <a:endParaRPr lang="en-GB" sz="7200" dirty="0">
              <a:latin typeface="Arial" panose="020B0604020202020204" pitchFamily="34" charset="0"/>
              <a:cs typeface="Arial" panose="020B0604020202020204" pitchFamily="34" charset="0"/>
            </a:endParaRPr>
          </a:p>
          <a:p>
            <a:pPr algn="l"/>
            <a:endParaRPr lang="en-GB" sz="7200" dirty="0">
              <a:latin typeface="Arial" panose="020B0604020202020204" pitchFamily="34" charset="0"/>
              <a:cs typeface="Arial" panose="020B0604020202020204" pitchFamily="34" charset="0"/>
            </a:endParaRPr>
          </a:p>
          <a:p>
            <a:pPr algn="l"/>
            <a:r>
              <a:rPr lang="en-GB" sz="7200" u="sng" dirty="0">
                <a:latin typeface="Arial" panose="020B0604020202020204" pitchFamily="34" charset="0"/>
                <a:cs typeface="Arial" panose="020B0604020202020204" pitchFamily="34" charset="0"/>
              </a:rPr>
              <a:t>Choosing group members (if applicable)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Groups typically consist of a maximum of six children. </a:t>
            </a:r>
          </a:p>
          <a:p>
            <a:pPr algn="l"/>
            <a:r>
              <a:rPr lang="en-GB" sz="7200" dirty="0">
                <a:latin typeface="Arial" panose="020B0604020202020204" pitchFamily="34" charset="0"/>
                <a:cs typeface="Arial" panose="020B0604020202020204" pitchFamily="34" charset="0"/>
              </a:rPr>
              <a:t>Consider how well the pupils will work together. It can be helpful to include some children who will act as good role models (e.g., for language or behaviour).</a:t>
            </a:r>
          </a:p>
          <a:p>
            <a:pPr algn="l"/>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Selecting an adult to run the intervention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One adult to consistently lead the intervention/group. Other support staff may also be needed.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The adult leading the intervention should be appropriately trained (e.g., Level 3) and supported. Specific training for published programmes is advised. They should know the pupils fairly well and understand SLCN.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It is preferable if the adult also spends time with the pupil in class to promote the generalisation of skills</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44CF98A-803A-A725-BCCA-2CA8D597F38B}"/>
              </a:ext>
            </a:extLst>
          </p:cNvPr>
          <p:cNvPicPr>
            <a:picLocks noChangeAspect="1"/>
          </p:cNvPicPr>
          <p:nvPr/>
        </p:nvPicPr>
        <p:blipFill>
          <a:blip r:embed="rId4"/>
          <a:srcRect/>
          <a:stretch/>
        </p:blipFill>
        <p:spPr>
          <a:xfrm>
            <a:off x="0" y="6065218"/>
            <a:ext cx="1959603" cy="1006538"/>
          </a:xfrm>
          <a:prstGeom prst="rect">
            <a:avLst/>
          </a:prstGeom>
        </p:spPr>
      </p:pic>
    </p:spTree>
    <p:extLst>
      <p:ext uri="{BB962C8B-B14F-4D97-AF65-F5344CB8AC3E}">
        <p14:creationId xmlns:p14="http://schemas.microsoft.com/office/powerpoint/2010/main" val="35411224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B6B28-EA23-4EA1-F625-7FDF178F10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4513C-A70A-781E-FD91-E63B35BCCB6A}"/>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Advice for running interventions</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7692ACDE-5762-00DC-0BF7-B61F97A65EAE}"/>
              </a:ext>
            </a:extLst>
          </p:cNvPr>
          <p:cNvSpPr>
            <a:spLocks noGrp="1"/>
          </p:cNvSpPr>
          <p:nvPr>
            <p:ph type="subTitle" idx="1"/>
          </p:nvPr>
        </p:nvSpPr>
        <p:spPr>
          <a:xfrm>
            <a:off x="259367" y="1098697"/>
            <a:ext cx="10024663"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Length and frequency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The length of each session will depend on the attention abilities of the pupil(s). However, as a guide, most interventions for school aged children run between 20-45 minutes.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Typically, interventions occur 2-3 times a week, but this will depend on the programme and other practicalities.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Most interventions will run for a minimum of 20 sessions (e.g., equivalent to a school term</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68BBC0A-ECE2-FB16-12C7-315A801F59C5}"/>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BF25A012-3F86-B029-063C-19E9A29FB304}"/>
              </a:ext>
            </a:extLst>
          </p:cNvPr>
          <p:cNvPicPr>
            <a:picLocks noChangeAspect="1"/>
          </p:cNvPicPr>
          <p:nvPr/>
        </p:nvPicPr>
        <p:blipFill>
          <a:blip r:embed="rId4"/>
          <a:stretch>
            <a:fillRect/>
          </a:stretch>
        </p:blipFill>
        <p:spPr>
          <a:xfrm>
            <a:off x="7647710" y="3554079"/>
            <a:ext cx="4297304" cy="2812107"/>
          </a:xfrm>
          <a:prstGeom prst="rect">
            <a:avLst/>
          </a:prstGeom>
        </p:spPr>
      </p:pic>
    </p:spTree>
    <p:extLst>
      <p:ext uri="{BB962C8B-B14F-4D97-AF65-F5344CB8AC3E}">
        <p14:creationId xmlns:p14="http://schemas.microsoft.com/office/powerpoint/2010/main" val="2998794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3A34F-C081-6BEE-3B69-B50C695FE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D39DAE-FAF9-DC54-7BD5-46C97C9B868C}"/>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Advice for running interventions</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DB939B8-7B2F-6C25-7EB5-95C7582D054B}"/>
              </a:ext>
            </a:extLst>
          </p:cNvPr>
          <p:cNvSpPr>
            <a:spLocks noGrp="1"/>
          </p:cNvSpPr>
          <p:nvPr>
            <p:ph type="subTitle" idx="1"/>
          </p:nvPr>
        </p:nvSpPr>
        <p:spPr>
          <a:xfrm>
            <a:off x="259368" y="1098697"/>
            <a:ext cx="11673264"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Planning</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Interventions should be planned into the timetable to ensure consistent running of interventions, availability of staff and rooms/spaces. Spaces should be clear of distractions.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Sufficient time should be allocated to staff leading interventions in order to prepare resources before the session, record progress after the session and to feedback and liaise with others such as class teachers.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The content of interventions should be consistent with or extend learning from the classroom. For example, selecting vocabulary to pre-teach.</a:t>
            </a:r>
          </a:p>
          <a:p>
            <a:pPr algn="l"/>
            <a:r>
              <a:rPr lang="en-GB" sz="7200" b="1" dirty="0">
                <a:latin typeface="Arial" panose="020B0604020202020204" pitchFamily="34" charset="0"/>
                <a:cs typeface="Arial" panose="020B0604020202020204" pitchFamily="34" charset="0"/>
              </a:rPr>
              <a:t>During the session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Re-cap rules/expectations at the start of each session.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a visual timetable to show which activities will be covered in the session. Include the aim of the activity as well as the game.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Remember – interventions are for practicing and working towards the aim. So, give the pupil the support they need in order to learn and don’t over test them.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different activities to practise each skill. Activities should be engaging and incorporate the goal. For example, if working on the concept ‘in’ - drop water balloons in a tray.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Use visual support and language which supports their SLC skills, e.g., chunk information, repeat new vocabulary etc.</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1761078-DFDC-460E-D191-0BE655B65E4B}"/>
              </a:ext>
            </a:extLst>
          </p:cNvPr>
          <p:cNvPicPr>
            <a:picLocks noChangeAspect="1"/>
          </p:cNvPicPr>
          <p:nvPr/>
        </p:nvPicPr>
        <p:blipFill>
          <a:blip r:embed="rId3"/>
          <a:srcRect/>
          <a:stretch/>
        </p:blipFill>
        <p:spPr>
          <a:xfrm>
            <a:off x="0" y="6065218"/>
            <a:ext cx="1959603" cy="1006538"/>
          </a:xfrm>
          <a:prstGeom prst="rect">
            <a:avLst/>
          </a:prstGeom>
        </p:spPr>
      </p:pic>
    </p:spTree>
    <p:extLst>
      <p:ext uri="{BB962C8B-B14F-4D97-AF65-F5344CB8AC3E}">
        <p14:creationId xmlns:p14="http://schemas.microsoft.com/office/powerpoint/2010/main" val="2949498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2C507-7509-B2BA-2A99-C078AF88B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A4552-E7BD-9889-9F1B-D079F5C8102B}"/>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 </a:t>
            </a: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Advice for running interventions</a:t>
            </a:r>
            <a:br>
              <a:rPr lang="en-GB" sz="3600" kern="100" dirty="0">
                <a:effectLst/>
                <a:latin typeface="Arial" panose="020B0604020202020204" pitchFamily="34" charset="0"/>
                <a:ea typeface="Aptos" panose="020B0004020202020204" pitchFamily="34" charset="0"/>
                <a:cs typeface="Arial" panose="020B0604020202020204" pitchFamily="34" charset="0"/>
              </a:rPr>
            </a:b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EAFFEA5-FBF7-CD22-B114-23E3D5B3E4EF}"/>
              </a:ext>
            </a:extLst>
          </p:cNvPr>
          <p:cNvSpPr>
            <a:spLocks noGrp="1"/>
          </p:cNvSpPr>
          <p:nvPr>
            <p:ph type="subTitle" idx="1"/>
          </p:nvPr>
        </p:nvSpPr>
        <p:spPr>
          <a:xfrm>
            <a:off x="259368" y="1098697"/>
            <a:ext cx="6533318"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Monitoring of progress </a:t>
            </a:r>
          </a:p>
          <a:p>
            <a:pPr algn="l"/>
            <a:r>
              <a:rPr lang="en-GB" sz="7200" dirty="0">
                <a:latin typeface="Arial" panose="020B0604020202020204" pitchFamily="34" charset="0"/>
                <a:cs typeface="Arial" panose="020B0604020202020204" pitchFamily="34" charset="0"/>
              </a:rPr>
              <a:t>Use a screen before and after the period of intervention to measure response and progress. Most published programmes will have their own. </a:t>
            </a:r>
          </a:p>
          <a:p>
            <a:pPr algn="l"/>
            <a:r>
              <a:rPr lang="en-GB" sz="7200" dirty="0">
                <a:latin typeface="Arial" panose="020B0604020202020204" pitchFamily="34" charset="0"/>
                <a:cs typeface="Arial" panose="020B0604020202020204" pitchFamily="34" charset="0"/>
              </a:rPr>
              <a:t>Each programme will have aims for the period that the intervention runs. The leading adult will likely select 2-3 aims to work on per session. </a:t>
            </a:r>
          </a:p>
          <a:p>
            <a:pPr algn="l"/>
            <a:r>
              <a:rPr lang="en-GB" sz="7200" dirty="0">
                <a:latin typeface="Arial" panose="020B0604020202020204" pitchFamily="34" charset="0"/>
                <a:cs typeface="Arial" panose="020B0604020202020204" pitchFamily="34" charset="0"/>
              </a:rPr>
              <a:t>Use a record form to record progress after each session. Reflect on whether the pupils have achieved the aim and if they need to move onto a different aim the following</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8515C65-16CD-8153-06C2-7F11E3F7FF2F}"/>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3D90B40A-3709-39CF-CEAB-E350E6C21662}"/>
              </a:ext>
            </a:extLst>
          </p:cNvPr>
          <p:cNvPicPr>
            <a:picLocks noChangeAspect="1"/>
          </p:cNvPicPr>
          <p:nvPr/>
        </p:nvPicPr>
        <p:blipFill>
          <a:blip r:embed="rId4"/>
          <a:stretch>
            <a:fillRect/>
          </a:stretch>
        </p:blipFill>
        <p:spPr>
          <a:xfrm>
            <a:off x="9223012" y="1840675"/>
            <a:ext cx="2320444" cy="4727812"/>
          </a:xfrm>
          <a:prstGeom prst="rect">
            <a:avLst/>
          </a:prstGeom>
        </p:spPr>
      </p:pic>
    </p:spTree>
    <p:extLst>
      <p:ext uri="{BB962C8B-B14F-4D97-AF65-F5344CB8AC3E}">
        <p14:creationId xmlns:p14="http://schemas.microsoft.com/office/powerpoint/2010/main" val="40750056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9C453-5A91-9AB0-EB92-FB81B4B6E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C493BB-0766-B8FB-5389-8A935579F184}"/>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a:effectLst/>
                <a:latin typeface="Arial" panose="020B0604020202020204" pitchFamily="34" charset="0"/>
                <a:ea typeface="Aptos" panose="020B0004020202020204" pitchFamily="34" charset="0"/>
                <a:cs typeface="Arial" panose="020B0604020202020204" pitchFamily="34" charset="0"/>
              </a:rPr>
              <a:t>Specialist support - Pupils with long-term and persistent SLCN)</a:t>
            </a: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0D82F27-08EF-C64A-8653-5CF8C5C82F62}"/>
              </a:ext>
            </a:extLst>
          </p:cNvPr>
          <p:cNvSpPr>
            <a:spLocks noGrp="1"/>
          </p:cNvSpPr>
          <p:nvPr>
            <p:ph type="subTitle" idx="1"/>
          </p:nvPr>
        </p:nvSpPr>
        <p:spPr>
          <a:xfrm>
            <a:off x="259368" y="1656836"/>
            <a:ext cx="6533318"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This section of the toolkit will support schools to better understand when it is appropriate to seek support from to specialist services, e.g., CFHD Speech and language Therapy in Devon, for assessment, advice, or intervention. </a:t>
            </a:r>
          </a:p>
          <a:p>
            <a:pPr algn="l"/>
            <a:r>
              <a:rPr lang="en-GB" sz="7200" dirty="0">
                <a:latin typeface="Arial" panose="020B0604020202020204" pitchFamily="34" charset="0"/>
                <a:cs typeface="Arial" panose="020B0604020202020204" pitchFamily="34" charset="0"/>
              </a:rPr>
              <a:t>In this section of the toolkit, we also discuss what information to gather to make effective referrals.</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D6102F4-A917-E98F-AA8B-D7B84B77A0A4}"/>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589DBB08-DBD7-8FE9-DDE3-474D4A3CF92C}"/>
              </a:ext>
            </a:extLst>
          </p:cNvPr>
          <p:cNvPicPr>
            <a:picLocks noChangeAspect="1"/>
          </p:cNvPicPr>
          <p:nvPr/>
        </p:nvPicPr>
        <p:blipFill>
          <a:blip r:embed="rId4"/>
          <a:srcRect l="2803"/>
          <a:stretch>
            <a:fillRect/>
          </a:stretch>
        </p:blipFill>
        <p:spPr>
          <a:xfrm>
            <a:off x="7012382" y="1656836"/>
            <a:ext cx="4781971" cy="3353091"/>
          </a:xfrm>
          <a:prstGeom prst="rect">
            <a:avLst/>
          </a:prstGeom>
        </p:spPr>
      </p:pic>
    </p:spTree>
    <p:extLst>
      <p:ext uri="{BB962C8B-B14F-4D97-AF65-F5344CB8AC3E}">
        <p14:creationId xmlns:p14="http://schemas.microsoft.com/office/powerpoint/2010/main" val="37162396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BAD38-1381-03A0-AED8-87F158BC1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05445-E84F-8E73-2B4C-EF001B05446F}"/>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a:effectLst/>
                <a:latin typeface="Arial" panose="020B0604020202020204" pitchFamily="34" charset="0"/>
                <a:ea typeface="Aptos" panose="020B0004020202020204" pitchFamily="34" charset="0"/>
                <a:cs typeface="Arial" panose="020B0604020202020204" pitchFamily="34" charset="0"/>
              </a:rPr>
              <a:t>Specialist support - Pupils with long-term and persistent SLCN)</a:t>
            </a: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546F17CC-401A-E1B5-5B1A-B5DA6FC91ACC}"/>
              </a:ext>
            </a:extLst>
          </p:cNvPr>
          <p:cNvSpPr>
            <a:spLocks noGrp="1"/>
          </p:cNvSpPr>
          <p:nvPr>
            <p:ph type="subTitle" idx="1"/>
          </p:nvPr>
        </p:nvSpPr>
        <p:spPr>
          <a:xfrm>
            <a:off x="259368" y="1656836"/>
            <a:ext cx="6533318"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When to refer to specialist services</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Referral to NHS speech and language therapy service after identification of SLCN. For example, the CYP may score within the red zone on the Progression Tools, indicating that specialist services may be required.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Referral to NHS speech and language therapy service following targeted interventions and monitoring of progress. This would be an outcome of the review phase in the ‘Assess-Plan-Do-Review’ cycle. For example, if the CYP has made less progress than expected with targeted intervention, they may need specialist support in order to make progress. (See targeted support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In both cases, it is recommended that you follow local procedures by looking at referral guidelines.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D059126-7FB9-CD1A-0988-DE92A854CDE4}"/>
              </a:ext>
            </a:extLst>
          </p:cNvPr>
          <p:cNvPicPr>
            <a:picLocks noChangeAspect="1"/>
          </p:cNvPicPr>
          <p:nvPr/>
        </p:nvPicPr>
        <p:blipFill>
          <a:blip r:embed="rId3"/>
          <a:srcRect/>
          <a:stretch/>
        </p:blipFill>
        <p:spPr>
          <a:xfrm>
            <a:off x="0" y="6065218"/>
            <a:ext cx="1959603" cy="1006538"/>
          </a:xfrm>
          <a:prstGeom prst="rect">
            <a:avLst/>
          </a:prstGeom>
        </p:spPr>
      </p:pic>
      <p:pic>
        <p:nvPicPr>
          <p:cNvPr id="9" name="Picture 8">
            <a:extLst>
              <a:ext uri="{FF2B5EF4-FFF2-40B4-BE49-F238E27FC236}">
                <a16:creationId xmlns:a16="http://schemas.microsoft.com/office/drawing/2014/main" id="{3E284DF9-2E4C-61F4-C9DE-28EB4B54D4A8}"/>
              </a:ext>
            </a:extLst>
          </p:cNvPr>
          <p:cNvPicPr>
            <a:picLocks noChangeAspect="1"/>
          </p:cNvPicPr>
          <p:nvPr/>
        </p:nvPicPr>
        <p:blipFill>
          <a:blip r:embed="rId4"/>
          <a:stretch>
            <a:fillRect/>
          </a:stretch>
        </p:blipFill>
        <p:spPr>
          <a:xfrm>
            <a:off x="7126971" y="1317656"/>
            <a:ext cx="4552793" cy="4507626"/>
          </a:xfrm>
          <a:prstGeom prst="rect">
            <a:avLst/>
          </a:prstGeom>
        </p:spPr>
      </p:pic>
    </p:spTree>
    <p:extLst>
      <p:ext uri="{BB962C8B-B14F-4D97-AF65-F5344CB8AC3E}">
        <p14:creationId xmlns:p14="http://schemas.microsoft.com/office/powerpoint/2010/main" val="2770714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509BB-7653-8DB1-5209-33F16B9DC3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460926-A5AF-8AF9-2A6E-A4952E81F9D5}"/>
              </a:ext>
            </a:extLst>
          </p:cNvPr>
          <p:cNvSpPr>
            <a:spLocks noGrp="1"/>
          </p:cNvSpPr>
          <p:nvPr>
            <p:ph type="ctrTitle"/>
          </p:nvPr>
        </p:nvSpPr>
        <p:spPr>
          <a:xfrm>
            <a:off x="259368" y="670515"/>
            <a:ext cx="9144000" cy="682679"/>
          </a:xfrm>
        </p:spPr>
        <p:txBody>
          <a:bodyPr>
            <a:normAutofit fontScale="90000"/>
          </a:bodyPr>
          <a:lstStyle/>
          <a:p>
            <a:pPr algn="l">
              <a:lnSpc>
                <a:spcPct val="115000"/>
              </a:lnSpc>
              <a:spcAft>
                <a:spcPts val="800"/>
              </a:spcAft>
              <a:buNone/>
            </a:pPr>
            <a:r>
              <a:rPr lang="en-GB" sz="3600" kern="100">
                <a:effectLst/>
                <a:latin typeface="Arial" panose="020B0604020202020204" pitchFamily="34" charset="0"/>
                <a:ea typeface="Aptos" panose="020B0004020202020204" pitchFamily="34" charset="0"/>
                <a:cs typeface="Arial" panose="020B0604020202020204" pitchFamily="34" charset="0"/>
              </a:rPr>
              <a:t>Specialist support - Pupils with long-term and persistent SLCN)</a:t>
            </a:r>
            <a:endParaRPr lang="en-GB" sz="36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9E3C2D9A-2318-53E2-A353-BB917A4D4394}"/>
              </a:ext>
            </a:extLst>
          </p:cNvPr>
          <p:cNvSpPr>
            <a:spLocks noGrp="1"/>
          </p:cNvSpPr>
          <p:nvPr>
            <p:ph type="subTitle" idx="1"/>
          </p:nvPr>
        </p:nvSpPr>
        <p:spPr>
          <a:xfrm>
            <a:off x="259368" y="1656836"/>
            <a:ext cx="11022190" cy="2343313"/>
          </a:xfrm>
        </p:spPr>
        <p:txBody>
          <a:bodyPr>
            <a:normAutofit fontScale="32500" lnSpcReduction="20000"/>
          </a:bodyPr>
          <a:lstStyle/>
          <a:p>
            <a:pPr algn="l"/>
            <a:r>
              <a:rPr lang="en-GB" sz="7200" dirty="0">
                <a:latin typeface="Arial" panose="020B0604020202020204" pitchFamily="34" charset="0"/>
                <a:cs typeface="Arial" panose="020B0604020202020204" pitchFamily="34" charset="0"/>
              </a:rPr>
              <a:t>Please visit the CFHD website  </a:t>
            </a:r>
          </a:p>
          <a:p>
            <a:pPr algn="l"/>
            <a:r>
              <a:rPr lang="en-GB" sz="7200" dirty="0">
                <a:latin typeface="Arial" panose="020B0604020202020204" pitchFamily="34" charset="0"/>
                <a:cs typeface="Arial" panose="020B0604020202020204" pitchFamily="34" charset="0"/>
                <a:hlinkClick r:id="rId3"/>
              </a:rPr>
              <a:t>https://childrenandfamilyhealthdevon.nhs.uk/requesting-help-from-cfhd/</a:t>
            </a:r>
            <a:endParaRPr lang="en-GB" sz="7200"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66B2C43-D19F-3633-F467-DD81B0F861B5}"/>
              </a:ext>
            </a:extLst>
          </p:cNvPr>
          <p:cNvPicPr>
            <a:picLocks noChangeAspect="1"/>
          </p:cNvPicPr>
          <p:nvPr/>
        </p:nvPicPr>
        <p:blipFill>
          <a:blip r:embed="rId4"/>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8D3F0207-8942-0FC7-5FC9-80CF904127B7}"/>
              </a:ext>
            </a:extLst>
          </p:cNvPr>
          <p:cNvPicPr>
            <a:picLocks noChangeAspect="1"/>
          </p:cNvPicPr>
          <p:nvPr/>
        </p:nvPicPr>
        <p:blipFill>
          <a:blip r:embed="rId5"/>
          <a:stretch>
            <a:fillRect/>
          </a:stretch>
        </p:blipFill>
        <p:spPr>
          <a:xfrm>
            <a:off x="3499837" y="2672193"/>
            <a:ext cx="5192326" cy="3393025"/>
          </a:xfrm>
          <a:prstGeom prst="rect">
            <a:avLst/>
          </a:prstGeom>
        </p:spPr>
      </p:pic>
    </p:spTree>
    <p:extLst>
      <p:ext uri="{BB962C8B-B14F-4D97-AF65-F5344CB8AC3E}">
        <p14:creationId xmlns:p14="http://schemas.microsoft.com/office/powerpoint/2010/main" val="42248994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27B3E-760C-8583-617C-D2B6B8BC3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369A3-BAF6-CD15-93A2-8BAC4937443B}"/>
              </a:ext>
            </a:extLst>
          </p:cNvPr>
          <p:cNvSpPr>
            <a:spLocks noGrp="1"/>
          </p:cNvSpPr>
          <p:nvPr>
            <p:ph type="ctrTitle"/>
          </p:nvPr>
        </p:nvSpPr>
        <p:spPr>
          <a:xfrm>
            <a:off x="259368" y="176085"/>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Decision making chart following targeted support</a:t>
            </a:r>
          </a:p>
        </p:txBody>
      </p:sp>
      <p:sp>
        <p:nvSpPr>
          <p:cNvPr id="3" name="Subtitle 2">
            <a:extLst>
              <a:ext uri="{FF2B5EF4-FFF2-40B4-BE49-F238E27FC236}">
                <a16:creationId xmlns:a16="http://schemas.microsoft.com/office/drawing/2014/main" id="{322F4A45-3310-B497-EC08-EFAED8F53F30}"/>
              </a:ext>
            </a:extLst>
          </p:cNvPr>
          <p:cNvSpPr>
            <a:spLocks noGrp="1"/>
          </p:cNvSpPr>
          <p:nvPr>
            <p:ph type="subTitle" idx="1"/>
          </p:nvPr>
        </p:nvSpPr>
        <p:spPr>
          <a:xfrm>
            <a:off x="259368" y="1656836"/>
            <a:ext cx="6533318" cy="2343313"/>
          </a:xfrm>
        </p:spPr>
        <p:txBody>
          <a:bodyPr>
            <a:normAutofit fontScale="85000" lnSpcReduction="20000"/>
          </a:bodyPr>
          <a:lstStyle/>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16CAD43-3ECE-615D-E091-C1ACF1E8E51E}"/>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18EACA5B-D8E0-70C4-A225-09A027BC9D23}"/>
              </a:ext>
            </a:extLst>
          </p:cNvPr>
          <p:cNvPicPr>
            <a:picLocks noChangeAspect="1"/>
          </p:cNvPicPr>
          <p:nvPr/>
        </p:nvPicPr>
        <p:blipFill>
          <a:blip r:embed="rId4"/>
          <a:stretch>
            <a:fillRect/>
          </a:stretch>
        </p:blipFill>
        <p:spPr>
          <a:xfrm>
            <a:off x="1572223" y="965640"/>
            <a:ext cx="10072862" cy="5485035"/>
          </a:xfrm>
          <a:prstGeom prst="rect">
            <a:avLst/>
          </a:prstGeom>
        </p:spPr>
      </p:pic>
    </p:spTree>
    <p:extLst>
      <p:ext uri="{BB962C8B-B14F-4D97-AF65-F5344CB8AC3E}">
        <p14:creationId xmlns:p14="http://schemas.microsoft.com/office/powerpoint/2010/main" val="16845832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9E283-5ECB-9D12-CFC4-564499DF20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6A4E9-D2C9-5C59-C418-BF869BEA2B68}"/>
              </a:ext>
            </a:extLst>
          </p:cNvPr>
          <p:cNvSpPr>
            <a:spLocks noGrp="1"/>
          </p:cNvSpPr>
          <p:nvPr>
            <p:ph type="ctrTitle"/>
          </p:nvPr>
        </p:nvSpPr>
        <p:spPr>
          <a:xfrm>
            <a:off x="259368" y="176085"/>
            <a:ext cx="9144000" cy="682679"/>
          </a:xfrm>
        </p:spPr>
        <p:txBody>
          <a:bodyPr>
            <a:normAutofit/>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What do we mean by functional impact?</a:t>
            </a:r>
          </a:p>
        </p:txBody>
      </p:sp>
      <p:sp>
        <p:nvSpPr>
          <p:cNvPr id="3" name="Subtitle 2">
            <a:extLst>
              <a:ext uri="{FF2B5EF4-FFF2-40B4-BE49-F238E27FC236}">
                <a16:creationId xmlns:a16="http://schemas.microsoft.com/office/drawing/2014/main" id="{0DD78907-B94A-5B5F-F6CC-D06D0417B7FE}"/>
              </a:ext>
            </a:extLst>
          </p:cNvPr>
          <p:cNvSpPr>
            <a:spLocks noGrp="1"/>
          </p:cNvSpPr>
          <p:nvPr>
            <p:ph type="subTitle" idx="1"/>
          </p:nvPr>
        </p:nvSpPr>
        <p:spPr>
          <a:xfrm>
            <a:off x="259368" y="1118677"/>
            <a:ext cx="11592206"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Functional impact relates to how well a child can participate in everyday activities. Whilst there are currently no formal assessment measures of functional impact for SLCN, the following aspects are taken into account: </a:t>
            </a:r>
          </a:p>
          <a:p>
            <a:pPr algn="l"/>
            <a:r>
              <a:rPr lang="en-GB" sz="7200" b="1"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Accessing the curriculum, e.g., • Literacy.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Attention and listening.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Participation in language-based tasks.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Learning new information. </a:t>
            </a:r>
          </a:p>
          <a:p>
            <a:pPr algn="l"/>
            <a:r>
              <a:rPr lang="en-GB" sz="7200" b="1"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Social skills, e.g.,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Solitary play or difficulty in group situations.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Difficulty with peer relationships. </a:t>
            </a:r>
          </a:p>
          <a:p>
            <a:pPr algn="l"/>
            <a:r>
              <a:rPr lang="en-GB" sz="7200" b="1"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Emotional wellbeing, e.g., • Internalising difficulties. </a:t>
            </a:r>
          </a:p>
          <a:p>
            <a:pPr algn="l"/>
            <a:r>
              <a:rPr lang="en-GB" sz="7200" dirty="0">
                <a:latin typeface="Arial" panose="020B0604020202020204" pitchFamily="34" charset="0"/>
                <a:cs typeface="Arial" panose="020B0604020202020204" pitchFamily="34" charset="0"/>
              </a:rPr>
              <a:t>Externalising difficulties</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3C682F6-00E9-11B3-0525-0DA4D284E532}"/>
              </a:ext>
            </a:extLst>
          </p:cNvPr>
          <p:cNvPicPr>
            <a:picLocks noChangeAspect="1"/>
          </p:cNvPicPr>
          <p:nvPr/>
        </p:nvPicPr>
        <p:blipFill>
          <a:blip r:embed="rId3"/>
          <a:srcRect/>
          <a:stretch/>
        </p:blipFill>
        <p:spPr>
          <a:xfrm>
            <a:off x="0" y="6065218"/>
            <a:ext cx="1959603" cy="1006538"/>
          </a:xfrm>
          <a:prstGeom prst="rect">
            <a:avLst/>
          </a:prstGeom>
        </p:spPr>
      </p:pic>
    </p:spTree>
    <p:extLst>
      <p:ext uri="{BB962C8B-B14F-4D97-AF65-F5344CB8AC3E}">
        <p14:creationId xmlns:p14="http://schemas.microsoft.com/office/powerpoint/2010/main" val="42470395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461AC-211D-32C6-1027-FE6F1DF6C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D86C0-BB15-0EA6-FA23-C5B0D140F5B2}"/>
              </a:ext>
            </a:extLst>
          </p:cNvPr>
          <p:cNvSpPr>
            <a:spLocks noGrp="1"/>
          </p:cNvSpPr>
          <p:nvPr>
            <p:ph type="ctrTitle"/>
          </p:nvPr>
        </p:nvSpPr>
        <p:spPr>
          <a:xfrm>
            <a:off x="259368" y="176085"/>
            <a:ext cx="9144000" cy="682679"/>
          </a:xfrm>
        </p:spPr>
        <p:txBody>
          <a:bodyPr>
            <a:normAutofit/>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Collating information for onward referrals</a:t>
            </a:r>
          </a:p>
        </p:txBody>
      </p:sp>
      <p:sp>
        <p:nvSpPr>
          <p:cNvPr id="3" name="Subtitle 2">
            <a:extLst>
              <a:ext uri="{FF2B5EF4-FFF2-40B4-BE49-F238E27FC236}">
                <a16:creationId xmlns:a16="http://schemas.microsoft.com/office/drawing/2014/main" id="{147A4AE5-FAB0-AE35-6C23-F36946ED1C11}"/>
              </a:ext>
            </a:extLst>
          </p:cNvPr>
          <p:cNvSpPr>
            <a:spLocks noGrp="1"/>
          </p:cNvSpPr>
          <p:nvPr>
            <p:ph type="subTitle" idx="1"/>
          </p:nvPr>
        </p:nvSpPr>
        <p:spPr>
          <a:xfrm>
            <a:off x="259368" y="1118677"/>
            <a:ext cx="6592694" cy="2343313"/>
          </a:xfrm>
        </p:spPr>
        <p:txBody>
          <a:bodyPr>
            <a:normAutofit fontScale="25000" lnSpcReduction="20000"/>
          </a:bodyPr>
          <a:lstStyle/>
          <a:p>
            <a:pPr algn="l"/>
            <a:r>
              <a:rPr lang="en-GB" sz="7200" dirty="0">
                <a:latin typeface="Arial" panose="020B0604020202020204" pitchFamily="34" charset="0"/>
                <a:cs typeface="Arial" panose="020B0604020202020204" pitchFamily="34" charset="0"/>
              </a:rPr>
              <a:t>When outcomes continue to not be achieved despite support being provided, or when a more significant difficulty is identified, this toolkit provides the opportunity to collate evidence to support onward referrals if required. </a:t>
            </a:r>
          </a:p>
          <a:p>
            <a:pPr algn="l"/>
            <a:r>
              <a:rPr lang="en-GB" sz="7200" dirty="0">
                <a:latin typeface="Arial" panose="020B0604020202020204" pitchFamily="34" charset="0"/>
                <a:cs typeface="Arial" panose="020B0604020202020204" pitchFamily="34" charset="0"/>
              </a:rPr>
              <a:t> </a:t>
            </a:r>
          </a:p>
          <a:p>
            <a:pPr algn="l"/>
            <a:r>
              <a:rPr lang="en-GB" sz="7200" b="1" dirty="0">
                <a:latin typeface="Arial" panose="020B0604020202020204" pitchFamily="34" charset="0"/>
                <a:cs typeface="Arial" panose="020B0604020202020204" pitchFamily="34" charset="0"/>
              </a:rPr>
              <a:t>NHS speech and language therapy </a:t>
            </a:r>
            <a:r>
              <a:rPr lang="en-GB" sz="7200" dirty="0">
                <a:latin typeface="Arial" panose="020B0604020202020204" pitchFamily="34" charset="0"/>
                <a:cs typeface="Arial" panose="020B0604020202020204" pitchFamily="34" charset="0"/>
              </a:rPr>
              <a:t>	 </a:t>
            </a:r>
          </a:p>
          <a:p>
            <a:pPr algn="l"/>
            <a:r>
              <a:rPr lang="en-GB" sz="7200" dirty="0">
                <a:latin typeface="Arial" panose="020B0604020202020204" pitchFamily="34" charset="0"/>
                <a:cs typeface="Arial" panose="020B0604020202020204" pitchFamily="34" charset="0"/>
              </a:rPr>
              <a:t>Assessment and advice from a </a:t>
            </a:r>
            <a:r>
              <a:rPr lang="en-GB" sz="7200" dirty="0" err="1">
                <a:latin typeface="Arial" panose="020B0604020202020204" pitchFamily="34" charset="0"/>
                <a:cs typeface="Arial" panose="020B0604020202020204" pitchFamily="34" charset="0"/>
              </a:rPr>
              <a:t>SLTist</a:t>
            </a:r>
            <a:r>
              <a:rPr lang="en-GB" sz="7200" dirty="0">
                <a:latin typeface="Arial" panose="020B0604020202020204" pitchFamily="34" charset="0"/>
                <a:cs typeface="Arial" panose="020B0604020202020204" pitchFamily="34" charset="0"/>
              </a:rPr>
              <a:t> may be needed when the pupil has SLCN and needs one of the following: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An individual/ specialist communication system (this is known as AAC). For example, PECS or voice output communication aid.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 differential diagnosis, e.g., DLD.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Specialist support in order to make progress. </a:t>
            </a:r>
          </a:p>
          <a:p>
            <a:pPr algn="l"/>
            <a:endParaRPr lang="en-GB" sz="72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31418E4-8B14-04E5-32BE-F64DAEF9CEFA}"/>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73789800-5B37-C8BE-CD3F-94886772C5BA}"/>
              </a:ext>
            </a:extLst>
          </p:cNvPr>
          <p:cNvPicPr>
            <a:picLocks noChangeAspect="1"/>
          </p:cNvPicPr>
          <p:nvPr/>
        </p:nvPicPr>
        <p:blipFill>
          <a:blip r:embed="rId4"/>
          <a:stretch>
            <a:fillRect/>
          </a:stretch>
        </p:blipFill>
        <p:spPr>
          <a:xfrm>
            <a:off x="7467915" y="2003212"/>
            <a:ext cx="4464717" cy="2917555"/>
          </a:xfrm>
          <a:prstGeom prst="rect">
            <a:avLst/>
          </a:prstGeom>
        </p:spPr>
      </p:pic>
    </p:spTree>
    <p:extLst>
      <p:ext uri="{BB962C8B-B14F-4D97-AF65-F5344CB8AC3E}">
        <p14:creationId xmlns:p14="http://schemas.microsoft.com/office/powerpoint/2010/main" val="531335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79662-CA72-8C09-E370-9E2DE3B17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D359A-40EA-CFF4-0180-C617260059DF}"/>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How do I implement it in the classroom?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7A5E832E-CFE2-973B-2CA0-4A509469DBAE}"/>
              </a:ext>
            </a:extLst>
          </p:cNvPr>
          <p:cNvSpPr>
            <a:spLocks noGrp="1"/>
          </p:cNvSpPr>
          <p:nvPr>
            <p:ph type="subTitle" idx="1"/>
          </p:nvPr>
        </p:nvSpPr>
        <p:spPr>
          <a:xfrm>
            <a:off x="385489" y="1466832"/>
            <a:ext cx="6193442" cy="2343313"/>
          </a:xfrm>
        </p:spPr>
        <p:txBody>
          <a:bodyPr>
            <a:normAutofit fontScale="25000" lnSpcReduction="20000"/>
          </a:bodyPr>
          <a:lstStyle/>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Questions</a:t>
            </a:r>
            <a:r>
              <a:rPr lang="en-GB" sz="7200" dirty="0">
                <a:latin typeface="Arial" panose="020B0604020202020204" pitchFamily="34" charset="0"/>
                <a:cs typeface="Arial" panose="020B0604020202020204" pitchFamily="34" charset="0"/>
              </a:rPr>
              <a:t> - Use open ended questions.  Ask probing questions such as ‘how?’ and ‘why?’ to facilitate detailed answers beyond re-call. </a:t>
            </a:r>
          </a:p>
          <a:p>
            <a:pPr marL="857250" indent="-857250" algn="l">
              <a:buFont typeface="Arial" panose="020B0604020202020204" pitchFamily="34" charset="0"/>
              <a:buChar char="•"/>
            </a:pPr>
            <a:r>
              <a:rPr lang="en-GB" sz="7200" b="1" dirty="0">
                <a:latin typeface="Arial" panose="020B0604020202020204" pitchFamily="34" charset="0"/>
                <a:cs typeface="Arial" panose="020B0604020202020204" pitchFamily="34" charset="0"/>
              </a:rPr>
              <a:t>Extend pupils thinking  </a:t>
            </a:r>
            <a:r>
              <a:rPr lang="en-GB" sz="7200" dirty="0">
                <a:latin typeface="Arial" panose="020B0604020202020204" pitchFamily="34" charset="0"/>
                <a:cs typeface="Arial" panose="020B0604020202020204" pitchFamily="34" charset="0"/>
              </a:rPr>
              <a:t>-  Encourage differences in opinions and different viewpoints. Tentatively offer suggestions where necessary and signpost a change of topic, e.g., “have you thought about….?” or “have you considered….?”.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Give pupils opportunities to talk.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Validate efforts from classroom discussions.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Set expectations and rules for classroom talk.</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Allow sufficient time for feedback following group work. Consider how pupils are seated in the classroom depending on the format of discussion. </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9CC56CB-1961-D653-E943-E51889F91439}"/>
              </a:ext>
            </a:extLst>
          </p:cNvPr>
          <p:cNvPicPr>
            <a:picLocks noChangeAspect="1"/>
          </p:cNvPicPr>
          <p:nvPr/>
        </p:nvPicPr>
        <p:blipFill>
          <a:blip r:embed="rId3"/>
          <a:srcRect/>
          <a:stretch/>
        </p:blipFill>
        <p:spPr>
          <a:xfrm>
            <a:off x="259368" y="5851462"/>
            <a:ext cx="1959603" cy="1006538"/>
          </a:xfrm>
          <a:prstGeom prst="rect">
            <a:avLst/>
          </a:prstGeom>
        </p:spPr>
      </p:pic>
      <p:pic>
        <p:nvPicPr>
          <p:cNvPr id="7" name="Picture 6">
            <a:extLst>
              <a:ext uri="{FF2B5EF4-FFF2-40B4-BE49-F238E27FC236}">
                <a16:creationId xmlns:a16="http://schemas.microsoft.com/office/drawing/2014/main" id="{F0C9C81C-A1B4-D690-A597-C055438848CA}"/>
              </a:ext>
            </a:extLst>
          </p:cNvPr>
          <p:cNvPicPr>
            <a:picLocks noChangeAspect="1"/>
          </p:cNvPicPr>
          <p:nvPr/>
        </p:nvPicPr>
        <p:blipFill>
          <a:blip r:embed="rId4"/>
          <a:stretch>
            <a:fillRect/>
          </a:stretch>
        </p:blipFill>
        <p:spPr>
          <a:xfrm>
            <a:off x="7505349" y="1466832"/>
            <a:ext cx="4301162" cy="2810677"/>
          </a:xfrm>
          <a:prstGeom prst="rect">
            <a:avLst/>
          </a:prstGeom>
        </p:spPr>
      </p:pic>
    </p:spTree>
    <p:extLst>
      <p:ext uri="{BB962C8B-B14F-4D97-AF65-F5344CB8AC3E}">
        <p14:creationId xmlns:p14="http://schemas.microsoft.com/office/powerpoint/2010/main" val="14007413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354B4-6B7F-542B-C061-5C2E2D80A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EC829-A032-AA27-FBAF-7A75F00D4EAB}"/>
              </a:ext>
            </a:extLst>
          </p:cNvPr>
          <p:cNvSpPr>
            <a:spLocks noGrp="1"/>
          </p:cNvSpPr>
          <p:nvPr>
            <p:ph type="ctrTitle"/>
          </p:nvPr>
        </p:nvSpPr>
        <p:spPr>
          <a:xfrm>
            <a:off x="259368" y="176085"/>
            <a:ext cx="9144000" cy="682679"/>
          </a:xfrm>
        </p:spPr>
        <p:txBody>
          <a:bodyPr>
            <a:normAutofit/>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Collating information for onward referrals</a:t>
            </a:r>
          </a:p>
        </p:txBody>
      </p:sp>
      <p:sp>
        <p:nvSpPr>
          <p:cNvPr id="3" name="Subtitle 2">
            <a:extLst>
              <a:ext uri="{FF2B5EF4-FFF2-40B4-BE49-F238E27FC236}">
                <a16:creationId xmlns:a16="http://schemas.microsoft.com/office/drawing/2014/main" id="{17E2B258-6756-2CFD-41FD-F26543178BF5}"/>
              </a:ext>
            </a:extLst>
          </p:cNvPr>
          <p:cNvSpPr>
            <a:spLocks noGrp="1"/>
          </p:cNvSpPr>
          <p:nvPr>
            <p:ph type="subTitle" idx="1"/>
          </p:nvPr>
        </p:nvSpPr>
        <p:spPr>
          <a:xfrm>
            <a:off x="259368" y="1118677"/>
            <a:ext cx="6307687" cy="2343313"/>
          </a:xfrm>
        </p:spPr>
        <p:txBody>
          <a:bodyPr>
            <a:normAutofit fontScale="85000" lnSpcReduction="20000"/>
          </a:bodyPr>
          <a:lstStyle/>
          <a:p>
            <a:pPr algn="l"/>
            <a:r>
              <a:rPr lang="en-GB" sz="1900" dirty="0">
                <a:latin typeface="Arial" panose="020B0604020202020204" pitchFamily="34" charset="0"/>
                <a:cs typeface="Arial" panose="020B0604020202020204" pitchFamily="34" charset="0"/>
              </a:rPr>
              <a:t>When referring to NHS speech and language services, the information provided by referrers is invaluable. Include information on: </a:t>
            </a:r>
            <a:endParaRPr lang="en-GB" sz="1900" b="1" dirty="0">
              <a:latin typeface="Arial" panose="020B0604020202020204" pitchFamily="34" charset="0"/>
              <a:cs typeface="Arial" panose="020B0604020202020204" pitchFamily="34" charset="0"/>
            </a:endParaRPr>
          </a:p>
          <a:p>
            <a:pPr algn="l"/>
            <a:endParaRPr lang="en-GB" sz="7200" b="1" dirty="0">
              <a:latin typeface="Arial" panose="020B0604020202020204" pitchFamily="34" charset="0"/>
              <a:cs typeface="Arial" panose="020B0604020202020204" pitchFamily="34" charset="0"/>
            </a:endParaRP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1EEA287-AF34-A3EA-2821-1DF06D149DB6}"/>
              </a:ext>
            </a:extLst>
          </p:cNvPr>
          <p:cNvPicPr>
            <a:picLocks noChangeAspect="1"/>
          </p:cNvPicPr>
          <p:nvPr/>
        </p:nvPicPr>
        <p:blipFill>
          <a:blip r:embed="rId3"/>
          <a:srcRect/>
          <a:stretch/>
        </p:blipFill>
        <p:spPr>
          <a:xfrm>
            <a:off x="0" y="6065218"/>
            <a:ext cx="1959603" cy="1006538"/>
          </a:xfrm>
          <a:prstGeom prst="rect">
            <a:avLst/>
          </a:prstGeom>
        </p:spPr>
      </p:pic>
      <p:pic>
        <p:nvPicPr>
          <p:cNvPr id="5" name="Picture 4">
            <a:extLst>
              <a:ext uri="{FF2B5EF4-FFF2-40B4-BE49-F238E27FC236}">
                <a16:creationId xmlns:a16="http://schemas.microsoft.com/office/drawing/2014/main" id="{91DEE28E-E886-DA4B-9D18-9D08E36EC83F}"/>
              </a:ext>
            </a:extLst>
          </p:cNvPr>
          <p:cNvPicPr>
            <a:picLocks noChangeAspect="1"/>
          </p:cNvPicPr>
          <p:nvPr/>
        </p:nvPicPr>
        <p:blipFill>
          <a:blip r:embed="rId4"/>
          <a:stretch>
            <a:fillRect/>
          </a:stretch>
        </p:blipFill>
        <p:spPr>
          <a:xfrm>
            <a:off x="6791310" y="788978"/>
            <a:ext cx="4328535" cy="5779509"/>
          </a:xfrm>
          <a:prstGeom prst="rect">
            <a:avLst/>
          </a:prstGeom>
        </p:spPr>
      </p:pic>
    </p:spTree>
    <p:extLst>
      <p:ext uri="{BB962C8B-B14F-4D97-AF65-F5344CB8AC3E}">
        <p14:creationId xmlns:p14="http://schemas.microsoft.com/office/powerpoint/2010/main" val="27577717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60ACA-F1A6-110F-DD5A-53482A140A2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8F06DE7-632D-363D-01BC-53EC4B6D4DBD}"/>
              </a:ext>
            </a:extLst>
          </p:cNvPr>
          <p:cNvSpPr/>
          <p:nvPr/>
        </p:nvSpPr>
        <p:spPr>
          <a:xfrm>
            <a:off x="-21020" y="1334814"/>
            <a:ext cx="12265571" cy="5580828"/>
          </a:xfrm>
          <a:prstGeom prst="rect">
            <a:avLst/>
          </a:prstGeom>
          <a:solidFill>
            <a:srgbClr val="00A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C9FB9"/>
              </a:solidFill>
            </a:endParaRPr>
          </a:p>
        </p:txBody>
      </p:sp>
      <p:pic>
        <p:nvPicPr>
          <p:cNvPr id="7" name="Picture 6">
            <a:extLst>
              <a:ext uri="{FF2B5EF4-FFF2-40B4-BE49-F238E27FC236}">
                <a16:creationId xmlns:a16="http://schemas.microsoft.com/office/drawing/2014/main" id="{48634218-E79F-030A-8E6C-9F2C5A19120C}"/>
              </a:ext>
            </a:extLst>
          </p:cNvPr>
          <p:cNvPicPr>
            <a:picLocks noChangeAspect="1"/>
          </p:cNvPicPr>
          <p:nvPr/>
        </p:nvPicPr>
        <p:blipFill>
          <a:blip r:embed="rId2"/>
          <a:stretch>
            <a:fillRect/>
          </a:stretch>
        </p:blipFill>
        <p:spPr>
          <a:xfrm>
            <a:off x="178646" y="144868"/>
            <a:ext cx="2171015" cy="1115128"/>
          </a:xfrm>
          <a:prstGeom prst="rect">
            <a:avLst/>
          </a:prstGeom>
        </p:spPr>
      </p:pic>
      <p:pic>
        <p:nvPicPr>
          <p:cNvPr id="25" name="Picture 24">
            <a:extLst>
              <a:ext uri="{FF2B5EF4-FFF2-40B4-BE49-F238E27FC236}">
                <a16:creationId xmlns:a16="http://schemas.microsoft.com/office/drawing/2014/main" id="{832693A3-5C1D-8AAD-CCBF-B039C60FEFD9}"/>
              </a:ext>
            </a:extLst>
          </p:cNvPr>
          <p:cNvPicPr>
            <a:picLocks noChangeAspect="1"/>
          </p:cNvPicPr>
          <p:nvPr/>
        </p:nvPicPr>
        <p:blipFill>
          <a:blip r:embed="rId3"/>
          <a:stretch>
            <a:fillRect/>
          </a:stretch>
        </p:blipFill>
        <p:spPr>
          <a:xfrm>
            <a:off x="10674350" y="425953"/>
            <a:ext cx="1151890" cy="505167"/>
          </a:xfrm>
          <a:prstGeom prst="rect">
            <a:avLst/>
          </a:prstGeom>
        </p:spPr>
      </p:pic>
      <p:sp>
        <p:nvSpPr>
          <p:cNvPr id="30" name="Title 1">
            <a:extLst>
              <a:ext uri="{FF2B5EF4-FFF2-40B4-BE49-F238E27FC236}">
                <a16:creationId xmlns:a16="http://schemas.microsoft.com/office/drawing/2014/main" id="{392BD543-D037-9D36-5B52-72C16A4DA27C}"/>
              </a:ext>
            </a:extLst>
          </p:cNvPr>
          <p:cNvSpPr txBox="1">
            <a:spLocks/>
          </p:cNvSpPr>
          <p:nvPr/>
        </p:nvSpPr>
        <p:spPr>
          <a:xfrm>
            <a:off x="385491" y="2730693"/>
            <a:ext cx="9144000" cy="9089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5000"/>
              </a:lnSpc>
              <a:spcAft>
                <a:spcPts val="800"/>
              </a:spcAft>
              <a:buNone/>
            </a:pPr>
            <a:r>
              <a:rPr lang="en-GB" sz="5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Thank you </a:t>
            </a:r>
          </a:p>
        </p:txBody>
      </p:sp>
      <p:sp>
        <p:nvSpPr>
          <p:cNvPr id="33" name="TextBox 32">
            <a:extLst>
              <a:ext uri="{FF2B5EF4-FFF2-40B4-BE49-F238E27FC236}">
                <a16:creationId xmlns:a16="http://schemas.microsoft.com/office/drawing/2014/main" id="{60FD3B46-E05C-B92E-5573-ADE469927FDF}"/>
              </a:ext>
            </a:extLst>
          </p:cNvPr>
          <p:cNvSpPr txBox="1"/>
          <p:nvPr/>
        </p:nvSpPr>
        <p:spPr>
          <a:xfrm>
            <a:off x="375331" y="6113902"/>
            <a:ext cx="3677920" cy="553998"/>
          </a:xfrm>
          <a:prstGeom prst="rect">
            <a:avLst/>
          </a:prstGeom>
          <a:noFill/>
        </p:spPr>
        <p:txBody>
          <a:bodyPr wrap="square" rtlCol="0">
            <a:spAutoFit/>
          </a:bodyPr>
          <a:lstStyle/>
          <a:p>
            <a:r>
              <a:rPr lang="en-GB" sz="1100" b="1" dirty="0" err="1">
                <a:solidFill>
                  <a:schemeClr val="bg1"/>
                </a:solidFill>
                <a:effectLst/>
                <a:latin typeface="Arial" panose="020B0604020202020204" pitchFamily="34" charset="0"/>
                <a:cs typeface="Arial" panose="020B0604020202020204" pitchFamily="34" charset="0"/>
              </a:rPr>
              <a:t>childrenandfamilyhealthdevon.nhs.uk</a:t>
            </a:r>
            <a:endParaRPr lang="en-GB" sz="1100" b="1" dirty="0">
              <a:solidFill>
                <a:schemeClr val="bg1"/>
              </a:solidFill>
              <a:effectLst/>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1147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8C600-7B47-BEB7-B1B6-9D4C94821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F64E0-CD30-07B3-5E93-667F196133D8}"/>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Working with parents</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6117F31C-FDB7-E1C0-8E83-D3823FA74135}"/>
              </a:ext>
            </a:extLst>
          </p:cNvPr>
          <p:cNvSpPr>
            <a:spLocks noGrp="1"/>
          </p:cNvSpPr>
          <p:nvPr>
            <p:ph type="subTitle" idx="1"/>
          </p:nvPr>
        </p:nvSpPr>
        <p:spPr>
          <a:xfrm>
            <a:off x="385489" y="1466832"/>
            <a:ext cx="7029464" cy="2343313"/>
          </a:xfrm>
        </p:spPr>
        <p:txBody>
          <a:bodyPr>
            <a:normAutofit/>
          </a:bodyPr>
          <a:lstStyle/>
          <a:p>
            <a:pPr algn="l"/>
            <a:r>
              <a:rPr lang="en-GB" sz="1800" dirty="0">
                <a:latin typeface="Arial" panose="020B0604020202020204" pitchFamily="34" charset="0"/>
                <a:cs typeface="Arial" panose="020B0604020202020204" pitchFamily="34" charset="0"/>
              </a:rPr>
              <a:t>Parents can be encouraged to give their child time to talk to them. They can start by asking open questions like “tell me something you liked about today?” and give everyone in the family a turn to talk, e.g., at mealtimes. </a:t>
            </a:r>
          </a:p>
          <a:p>
            <a:pPr algn="l"/>
            <a:r>
              <a:rPr lang="en-GB" sz="1800" dirty="0">
                <a:latin typeface="Arial" panose="020B0604020202020204" pitchFamily="34" charset="0"/>
                <a:cs typeface="Arial" panose="020B0604020202020204" pitchFamily="34" charset="0"/>
              </a:rPr>
              <a:t>For more information, please visit: </a:t>
            </a:r>
            <a:r>
              <a:rPr lang="en-GB" sz="1800" dirty="0">
                <a:latin typeface="Arial" panose="020B0604020202020204" pitchFamily="34" charset="0"/>
                <a:cs typeface="Arial" panose="020B0604020202020204" pitchFamily="34" charset="0"/>
                <a:hlinkClick r:id="rId3"/>
              </a:rPr>
              <a:t>www.speechandlanguage.org.uk/talking-point/for-professionals/primary-and-secondary-schoolteachers </a:t>
            </a:r>
            <a:endParaRPr lang="en-GB" sz="1800" dirty="0">
              <a:latin typeface="Arial" panose="020B0604020202020204" pitchFamily="34" charset="0"/>
              <a:cs typeface="Arial" panose="020B0604020202020204" pitchFamily="34" charset="0"/>
            </a:endParaRPr>
          </a:p>
          <a:p>
            <a:pPr algn="l"/>
            <a:r>
              <a:rPr lang="en-GB" sz="18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D7E69BC-50DA-9B6D-A45E-C0DD038A3ACA}"/>
              </a:ext>
            </a:extLst>
          </p:cNvPr>
          <p:cNvPicPr>
            <a:picLocks noChangeAspect="1"/>
          </p:cNvPicPr>
          <p:nvPr/>
        </p:nvPicPr>
        <p:blipFill>
          <a:blip r:embed="rId4"/>
          <a:srcRect/>
          <a:stretch/>
        </p:blipFill>
        <p:spPr>
          <a:xfrm>
            <a:off x="259368" y="5851462"/>
            <a:ext cx="1959603" cy="1006538"/>
          </a:xfrm>
          <a:prstGeom prst="rect">
            <a:avLst/>
          </a:prstGeom>
        </p:spPr>
      </p:pic>
      <p:pic>
        <p:nvPicPr>
          <p:cNvPr id="5" name="Picture 4">
            <a:extLst>
              <a:ext uri="{FF2B5EF4-FFF2-40B4-BE49-F238E27FC236}">
                <a16:creationId xmlns:a16="http://schemas.microsoft.com/office/drawing/2014/main" id="{7EA5640A-6F01-928C-3712-202BF8405B8F}"/>
              </a:ext>
            </a:extLst>
          </p:cNvPr>
          <p:cNvPicPr>
            <a:picLocks noChangeAspect="1"/>
          </p:cNvPicPr>
          <p:nvPr/>
        </p:nvPicPr>
        <p:blipFill>
          <a:blip r:embed="rId5"/>
          <a:stretch>
            <a:fillRect/>
          </a:stretch>
        </p:blipFill>
        <p:spPr>
          <a:xfrm>
            <a:off x="7458808" y="2179975"/>
            <a:ext cx="4347703" cy="2841090"/>
          </a:xfrm>
          <a:prstGeom prst="rect">
            <a:avLst/>
          </a:prstGeom>
        </p:spPr>
      </p:pic>
    </p:spTree>
    <p:extLst>
      <p:ext uri="{BB962C8B-B14F-4D97-AF65-F5344CB8AC3E}">
        <p14:creationId xmlns:p14="http://schemas.microsoft.com/office/powerpoint/2010/main" val="945119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D17E0-8F95-68BD-8D23-C55C0DC6F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E8568-08FB-6E15-5705-A7B5B7EEEF8A}"/>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‘Thinking time’ rule 	 </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59AD18F8-551C-F787-5DDA-A8F7D3F66D91}"/>
              </a:ext>
            </a:extLst>
          </p:cNvPr>
          <p:cNvSpPr>
            <a:spLocks noGrp="1"/>
          </p:cNvSpPr>
          <p:nvPr>
            <p:ph type="subTitle" idx="1"/>
          </p:nvPr>
        </p:nvSpPr>
        <p:spPr>
          <a:xfrm>
            <a:off x="397670" y="1063071"/>
            <a:ext cx="6810652"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What is it? </a:t>
            </a:r>
          </a:p>
          <a:p>
            <a:pPr algn="l"/>
            <a:r>
              <a:rPr lang="en-GB" sz="7200" dirty="0">
                <a:latin typeface="Arial" panose="020B0604020202020204" pitchFamily="34" charset="0"/>
                <a:cs typeface="Arial" panose="020B0604020202020204" pitchFamily="34" charset="0"/>
              </a:rPr>
              <a:t>Allowing pupils more time to answer a question. The teacher may wait up to 10 seconds between setting the question and requiring an answer. It also links to the ‘no hands up’ rule and ‘talking partners’. </a:t>
            </a:r>
          </a:p>
          <a:p>
            <a:pPr algn="l"/>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Why use it? </a:t>
            </a:r>
          </a:p>
          <a:p>
            <a:pPr algn="l"/>
            <a:r>
              <a:rPr lang="en-GB" sz="7200" dirty="0">
                <a:latin typeface="Arial" panose="020B0604020202020204" pitchFamily="34" charset="0"/>
                <a:cs typeface="Arial" panose="020B0604020202020204" pitchFamily="34" charset="0"/>
              </a:rPr>
              <a:t>Research shows that increasing wait time increases the length of  responses and participation from less able students. It also decreased the number of “I don’t know” or no  responses. </a:t>
            </a:r>
          </a:p>
          <a:p>
            <a:pPr algn="l"/>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How it helps pupils with SLCN: </a:t>
            </a:r>
          </a:p>
          <a:p>
            <a:pPr algn="l"/>
            <a:r>
              <a:rPr lang="en-GB" sz="7200" dirty="0">
                <a:latin typeface="Arial" panose="020B0604020202020204" pitchFamily="34" charset="0"/>
                <a:cs typeface="Arial" panose="020B0604020202020204" pitchFamily="34" charset="0"/>
              </a:rPr>
              <a:t>“people talking when I’m thinking – that’s not good” CYP with SLCN need more time to process spoken language and articulate a response.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C5D69A0-B832-F50E-4D6E-1FB4128792A9}"/>
              </a:ext>
            </a:extLst>
          </p:cNvPr>
          <p:cNvPicPr>
            <a:picLocks noChangeAspect="1"/>
          </p:cNvPicPr>
          <p:nvPr/>
        </p:nvPicPr>
        <p:blipFill>
          <a:blip r:embed="rId3"/>
          <a:srcRect/>
          <a:stretch/>
        </p:blipFill>
        <p:spPr>
          <a:xfrm>
            <a:off x="259368" y="5851462"/>
            <a:ext cx="1959603" cy="1006538"/>
          </a:xfrm>
          <a:prstGeom prst="rect">
            <a:avLst/>
          </a:prstGeom>
        </p:spPr>
      </p:pic>
      <p:pic>
        <p:nvPicPr>
          <p:cNvPr id="7" name="Picture 6">
            <a:extLst>
              <a:ext uri="{FF2B5EF4-FFF2-40B4-BE49-F238E27FC236}">
                <a16:creationId xmlns:a16="http://schemas.microsoft.com/office/drawing/2014/main" id="{FB7E5BEA-8468-08B0-F246-7739B6FA3A89}"/>
              </a:ext>
            </a:extLst>
          </p:cNvPr>
          <p:cNvPicPr>
            <a:picLocks noChangeAspect="1"/>
          </p:cNvPicPr>
          <p:nvPr/>
        </p:nvPicPr>
        <p:blipFill>
          <a:blip r:embed="rId4"/>
          <a:stretch>
            <a:fillRect/>
          </a:stretch>
        </p:blipFill>
        <p:spPr>
          <a:xfrm>
            <a:off x="7689426" y="1594182"/>
            <a:ext cx="4104904" cy="2682428"/>
          </a:xfrm>
          <a:prstGeom prst="rect">
            <a:avLst/>
          </a:prstGeom>
        </p:spPr>
      </p:pic>
    </p:spTree>
    <p:extLst>
      <p:ext uri="{BB962C8B-B14F-4D97-AF65-F5344CB8AC3E}">
        <p14:creationId xmlns:p14="http://schemas.microsoft.com/office/powerpoint/2010/main" val="1395572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C4811-6101-950C-1967-267996D75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DB23E8-6927-CE06-24B0-FE8F1A4FF91A}"/>
              </a:ext>
            </a:extLst>
          </p:cNvPr>
          <p:cNvSpPr>
            <a:spLocks noGrp="1"/>
          </p:cNvSpPr>
          <p:nvPr>
            <p:ph type="ctrTitle"/>
          </p:nvPr>
        </p:nvSpPr>
        <p:spPr>
          <a:xfrm>
            <a:off x="259368" y="278629"/>
            <a:ext cx="9144000" cy="682679"/>
          </a:xfrm>
        </p:spPr>
        <p:txBody>
          <a:bodyPr>
            <a:normAutofit fontScale="90000"/>
          </a:bodyPr>
          <a:lstStyle/>
          <a:p>
            <a:pPr algn="l">
              <a:lnSpc>
                <a:spcPct val="115000"/>
              </a:lnSpc>
              <a:spcAft>
                <a:spcPts val="800"/>
              </a:spcAft>
              <a:buNone/>
            </a:pPr>
            <a:r>
              <a:rPr lang="en-GB" sz="3600" kern="100" dirty="0">
                <a:effectLst/>
                <a:latin typeface="Arial" panose="020B0604020202020204" pitchFamily="34" charset="0"/>
                <a:ea typeface="Aptos" panose="020B0004020202020204" pitchFamily="34" charset="0"/>
                <a:cs typeface="Arial" panose="020B0604020202020204" pitchFamily="34" charset="0"/>
              </a:rPr>
              <a:t>Working with parents</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75BEC235-55A6-9BEE-2B17-642D355E82AD}"/>
              </a:ext>
            </a:extLst>
          </p:cNvPr>
          <p:cNvSpPr>
            <a:spLocks noGrp="1"/>
          </p:cNvSpPr>
          <p:nvPr>
            <p:ph type="subTitle" idx="1"/>
          </p:nvPr>
        </p:nvSpPr>
        <p:spPr>
          <a:xfrm>
            <a:off x="397670" y="1063071"/>
            <a:ext cx="11534962" cy="2343313"/>
          </a:xfrm>
        </p:spPr>
        <p:txBody>
          <a:bodyPr>
            <a:normAutofit fontScale="25000" lnSpcReduction="20000"/>
          </a:bodyPr>
          <a:lstStyle/>
          <a:p>
            <a:pPr algn="l"/>
            <a:r>
              <a:rPr lang="en-GB" sz="7200" b="1" dirty="0">
                <a:latin typeface="Arial" panose="020B0604020202020204" pitchFamily="34" charset="0"/>
                <a:cs typeface="Arial" panose="020B0604020202020204" pitchFamily="34" charset="0"/>
              </a:rPr>
              <a:t>How do I implement it in the classroom?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Introduce thinking time – let pupils know about the concept.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Alert pupils that you will be asking a question.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Give more thinking time when asking complex questions, e.g., ‘why?’ questions or questions that require prediction/problem solving (verbal reasoning) such as “what will happen if…?”. </a:t>
            </a:r>
          </a:p>
          <a:p>
            <a:pPr marL="857250" indent="-857250" algn="l">
              <a:buFont typeface="Arial" panose="020B0604020202020204" pitchFamily="34" charset="0"/>
              <a:buChar char="•"/>
            </a:pPr>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Use thinking time in the following ways: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Independent time – allow pupils time to process the question and think through their answer independently.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Paired discussion time - allow pupils to think about the question with a partner.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Writing time – allow pupils to put their thoughts on paper first. </a:t>
            </a:r>
          </a:p>
          <a:p>
            <a:pPr marL="857250" indent="-857250" algn="l">
              <a:buFont typeface="Arial" panose="020B0604020202020204" pitchFamily="34" charset="0"/>
              <a:buChar char="•"/>
            </a:pPr>
            <a:r>
              <a:rPr lang="en-GB" sz="7200" dirty="0">
                <a:latin typeface="Arial" panose="020B0604020202020204" pitchFamily="34" charset="0"/>
                <a:cs typeface="Arial" panose="020B0604020202020204" pitchFamily="34" charset="0"/>
              </a:rPr>
              <a:t>Adjust the length of waiting time depending on the pupils in your class. </a:t>
            </a:r>
          </a:p>
          <a:p>
            <a:pPr algn="l"/>
            <a:endParaRPr lang="en-GB" sz="7200" dirty="0">
              <a:latin typeface="Arial" panose="020B0604020202020204" pitchFamily="34" charset="0"/>
              <a:cs typeface="Arial" panose="020B0604020202020204" pitchFamily="34" charset="0"/>
            </a:endParaRPr>
          </a:p>
          <a:p>
            <a:pPr algn="l"/>
            <a:r>
              <a:rPr lang="en-GB" sz="7200" b="1" dirty="0">
                <a:latin typeface="Arial" panose="020B0604020202020204" pitchFamily="34" charset="0"/>
                <a:cs typeface="Arial" panose="020B0604020202020204" pitchFamily="34" charset="0"/>
              </a:rPr>
              <a:t>Working with parents: </a:t>
            </a:r>
          </a:p>
          <a:p>
            <a:pPr algn="l"/>
            <a:r>
              <a:rPr lang="en-GB" sz="7200" dirty="0">
                <a:latin typeface="Arial" panose="020B0604020202020204" pitchFamily="34" charset="0"/>
                <a:cs typeface="Arial" panose="020B0604020202020204" pitchFamily="34" charset="0"/>
              </a:rPr>
              <a:t>Encourage parents to pause after speaking, to give their child an opportunity to respond.</a:t>
            </a:r>
          </a:p>
          <a:p>
            <a:pPr algn="l"/>
            <a:r>
              <a:rPr lang="en-GB" sz="7200" dirty="0">
                <a:latin typeface="Arial" panose="020B0604020202020204" pitchFamily="34" charset="0"/>
                <a:cs typeface="Arial" panose="020B0604020202020204" pitchFamily="34" charset="0"/>
              </a:rPr>
              <a:t>	</a:t>
            </a:r>
          </a:p>
          <a:p>
            <a:pPr algn="l"/>
            <a:endParaRPr lang="en-GB" sz="1800" dirty="0">
              <a:solidFill>
                <a:srgbClr val="00A2BC"/>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B9BFB55-895F-AD4B-142A-E1A52DF11D52}"/>
              </a:ext>
            </a:extLst>
          </p:cNvPr>
          <p:cNvPicPr>
            <a:picLocks noChangeAspect="1"/>
          </p:cNvPicPr>
          <p:nvPr/>
        </p:nvPicPr>
        <p:blipFill>
          <a:blip r:embed="rId3"/>
          <a:srcRect/>
          <a:stretch/>
        </p:blipFill>
        <p:spPr>
          <a:xfrm>
            <a:off x="259368" y="5851462"/>
            <a:ext cx="1959603" cy="1006538"/>
          </a:xfrm>
          <a:prstGeom prst="rect">
            <a:avLst/>
          </a:prstGeom>
        </p:spPr>
      </p:pic>
    </p:spTree>
    <p:extLst>
      <p:ext uri="{BB962C8B-B14F-4D97-AF65-F5344CB8AC3E}">
        <p14:creationId xmlns:p14="http://schemas.microsoft.com/office/powerpoint/2010/main" val="16978349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2 160123 DR CFHD-22-9261 POWERPOINT TEMPLATE" id="{CCF7B124-01CE-5642-95FF-523B44266E0F}" vid="{C4081C2E-0569-E346-A538-94B54997BA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v2-160123-dr-cfhd-22-9261-powerpoint-template</Template>
  <TotalTime>121</TotalTime>
  <Words>7399</Words>
  <Application>Microsoft Office PowerPoint</Application>
  <PresentationFormat>Widescreen</PresentationFormat>
  <Paragraphs>749</Paragraphs>
  <Slides>61</Slides>
  <Notes>58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Aptos</vt:lpstr>
      <vt:lpstr>Arial</vt:lpstr>
      <vt:lpstr>Calibri</vt:lpstr>
      <vt:lpstr>Calibri Light</vt:lpstr>
      <vt:lpstr>Office Theme</vt:lpstr>
      <vt:lpstr>PowerPoint Presentation</vt:lpstr>
      <vt:lpstr>Universal support</vt:lpstr>
      <vt:lpstr>Physical Environment</vt:lpstr>
      <vt:lpstr>High quality classroom talk</vt:lpstr>
      <vt:lpstr>Talk for learning </vt:lpstr>
      <vt:lpstr>How do I implement it in the classroom? </vt:lpstr>
      <vt:lpstr>Working with parents</vt:lpstr>
      <vt:lpstr>‘Thinking time’ rule   </vt:lpstr>
      <vt:lpstr>Working with parents</vt:lpstr>
      <vt:lpstr>Vocabulary teaching</vt:lpstr>
      <vt:lpstr>Vocabulary teaching</vt:lpstr>
      <vt:lpstr>Vocabulary teaching</vt:lpstr>
      <vt:lpstr>Adult use of Language</vt:lpstr>
      <vt:lpstr>PowerPoint Presentation</vt:lpstr>
      <vt:lpstr>Adult use of Language</vt:lpstr>
      <vt:lpstr>Adult use of Language</vt:lpstr>
      <vt:lpstr>Understanding Spoken Language</vt:lpstr>
      <vt:lpstr>Impact </vt:lpstr>
      <vt:lpstr>Strategies to embed within the classroom  </vt:lpstr>
      <vt:lpstr>Adult use of language </vt:lpstr>
      <vt:lpstr>Adult use of language </vt:lpstr>
      <vt:lpstr>Targeted interventions (individual or small group)</vt:lpstr>
      <vt:lpstr>Published Programmes </vt:lpstr>
      <vt:lpstr>Understanding and using vocabulary</vt:lpstr>
      <vt:lpstr>Strategies to embed within the classroom </vt:lpstr>
      <vt:lpstr>Visual support strategies </vt:lpstr>
      <vt:lpstr>Targeted interventions (individual or small group) </vt:lpstr>
      <vt:lpstr>Published Programmes </vt:lpstr>
      <vt:lpstr>Sentences</vt:lpstr>
      <vt:lpstr>Sentences</vt:lpstr>
      <vt:lpstr>  Targeted interventions (individual or small group) </vt:lpstr>
      <vt:lpstr>  Published programmes </vt:lpstr>
      <vt:lpstr>  Storytelling and narrative</vt:lpstr>
      <vt:lpstr>  Strategies to embed within the classroom</vt:lpstr>
      <vt:lpstr>   Targeted interventions (individual or small group) </vt:lpstr>
      <vt:lpstr>   Published programmes</vt:lpstr>
      <vt:lpstr>   Published programmes</vt:lpstr>
      <vt:lpstr>   Speech (speech sounds, stammering and voice)</vt:lpstr>
      <vt:lpstr>   Strategies to embed within the classroom </vt:lpstr>
      <vt:lpstr>   Strategies to embed within the classroom </vt:lpstr>
      <vt:lpstr>   Targeted interventions (individual or small group) </vt:lpstr>
      <vt:lpstr>   Targeted interventions (individual or small group) </vt:lpstr>
      <vt:lpstr>   Social Interaction </vt:lpstr>
      <vt:lpstr>   Indication of difficulty </vt:lpstr>
      <vt:lpstr>   Strategies to embed within the classroom </vt:lpstr>
      <vt:lpstr>    Adult language and communication  </vt:lpstr>
      <vt:lpstr>    Targeted interventions (individual or small group)  </vt:lpstr>
      <vt:lpstr>    Targeted interventions (individual or small group)  </vt:lpstr>
      <vt:lpstr>    Non Literal Language  </vt:lpstr>
      <vt:lpstr>    Advice for running interventions </vt:lpstr>
      <vt:lpstr>    Advice for running interventions </vt:lpstr>
      <vt:lpstr>    Advice for running interventions </vt:lpstr>
      <vt:lpstr>    Advice for running interventions </vt:lpstr>
      <vt:lpstr>Specialist support - Pupils with long-term and persistent SLCN)</vt:lpstr>
      <vt:lpstr>Specialist support - Pupils with long-term and persistent SLCN)</vt:lpstr>
      <vt:lpstr>Specialist support - Pupils with long-term and persistent SLCN)</vt:lpstr>
      <vt:lpstr>Decision making chart following targeted support</vt:lpstr>
      <vt:lpstr>What do we mean by functional impact?</vt:lpstr>
      <vt:lpstr>Collating information for onward referrals</vt:lpstr>
      <vt:lpstr>Collating information for onward referrals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NIMMO, Jennifer (CHILDREN &amp; FAMILY HEALTH DEVON)</dc:creator>
  <cp:lastModifiedBy>NIMMO, Jennifer (CHILDREN &amp; FAMILY HEALTH DEVON)</cp:lastModifiedBy>
  <cp:revision>2</cp:revision>
  <dcterms:created xsi:type="dcterms:W3CDTF">2026-01-21T10:58:18Z</dcterms:created>
  <dcterms:modified xsi:type="dcterms:W3CDTF">2026-08-27T12:53:36Z</dcterms:modified>
</cp:coreProperties>
</file>