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 saveSubsetFonts="1" autoCompressPictures="0">
  <p:sldMasterIdLst>
    <p:sldMasterId id="2147483648" r:id="rId4"/>
  </p:sldMasterIdLst>
  <p:notesMasterIdLst>
    <p:notesMasterId r:id="rId34"/>
  </p:notesMasterIdLst>
  <p:sldIdLst>
    <p:sldId id="256" r:id="rId5"/>
    <p:sldId id="292" r:id="rId6"/>
    <p:sldId id="293" r:id="rId7"/>
    <p:sldId id="264" r:id="rId8"/>
    <p:sldId id="259" r:id="rId9"/>
    <p:sldId id="294" r:id="rId10"/>
    <p:sldId id="257" r:id="rId11"/>
    <p:sldId id="295" r:id="rId12"/>
    <p:sldId id="261" r:id="rId13"/>
    <p:sldId id="267" r:id="rId14"/>
    <p:sldId id="265" r:id="rId15"/>
    <p:sldId id="289" r:id="rId16"/>
    <p:sldId id="287" r:id="rId17"/>
    <p:sldId id="283" r:id="rId18"/>
    <p:sldId id="290" r:id="rId19"/>
    <p:sldId id="278" r:id="rId20"/>
    <p:sldId id="280" r:id="rId21"/>
    <p:sldId id="281" r:id="rId22"/>
    <p:sldId id="296" r:id="rId23"/>
    <p:sldId id="297" r:id="rId24"/>
    <p:sldId id="268" r:id="rId25"/>
    <p:sldId id="273" r:id="rId26"/>
    <p:sldId id="291" r:id="rId27"/>
    <p:sldId id="272" r:id="rId28"/>
    <p:sldId id="269" r:id="rId29"/>
    <p:sldId id="298" r:id="rId30"/>
    <p:sldId id="274" r:id="rId31"/>
    <p:sldId id="277" r:id="rId32"/>
    <p:sldId id="28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CFE1"/>
    <a:srgbClr val="007F5B"/>
    <a:srgbClr val="367D5E"/>
    <a:srgbClr val="2C9FB9"/>
    <a:srgbClr val="00A2BC"/>
    <a:srgbClr val="D9C714"/>
    <a:srgbClr val="D7C8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D196F-245C-4FB7-B560-00525C53936D}" v="27" dt="2026-01-29T10:12:27.723"/>
    <p1510:client id="{072509A3-11BC-9D06-4163-2A5FC6483D8A}" v="2" dt="2026-01-29T08:54:16.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15" d="100"/>
          <a:sy n="15" d="100"/>
        </p:scale>
        <p:origin x="294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3">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F66E7A-6A44-4CE3-B28A-CD84537BDDBE}" type="doc">
      <dgm:prSet loTypeId="urn:microsoft.com/office/officeart/2005/8/layout/vList2" loCatId="list" qsTypeId="urn:microsoft.com/office/officeart/2005/8/quickstyle/simple1#1" qsCatId="simple" csTypeId="urn:microsoft.com/office/officeart/2005/8/colors/colorful5#1" csCatId="colorful" phldr="1"/>
      <dgm:spPr/>
      <dgm:t>
        <a:bodyPr/>
        <a:lstStyle/>
        <a:p>
          <a:endParaRPr lang="en-US"/>
        </a:p>
      </dgm:t>
    </dgm:pt>
    <dgm:pt modelId="{DB5FD0C4-6055-49AA-85A1-519954BC51FD}">
      <dgm:prSet/>
      <dgm:spPr/>
      <dgm:t>
        <a:bodyPr/>
        <a:lstStyle/>
        <a:p>
          <a:r>
            <a:rPr lang="en-GB"/>
            <a:t>What is the task?</a:t>
          </a:r>
          <a:endParaRPr lang="en-US"/>
        </a:p>
      </dgm:t>
    </dgm:pt>
    <dgm:pt modelId="{A580856A-4785-4714-9CF4-6DBB7B7C58A2}" type="parTrans" cxnId="{3C8DA3E8-D590-4B8B-838F-ACD3264F8695}">
      <dgm:prSet/>
      <dgm:spPr/>
      <dgm:t>
        <a:bodyPr/>
        <a:lstStyle/>
        <a:p>
          <a:endParaRPr lang="en-US"/>
        </a:p>
      </dgm:t>
    </dgm:pt>
    <dgm:pt modelId="{047A8202-CA9F-4944-AD83-A76733BCE162}" type="sibTrans" cxnId="{3C8DA3E8-D590-4B8B-838F-ACD3264F8695}">
      <dgm:prSet/>
      <dgm:spPr/>
      <dgm:t>
        <a:bodyPr/>
        <a:lstStyle/>
        <a:p>
          <a:endParaRPr lang="en-US"/>
        </a:p>
      </dgm:t>
    </dgm:pt>
    <dgm:pt modelId="{A863B25D-5C91-4725-BA60-03FDFBE1A46A}">
      <dgm:prSet/>
      <dgm:spPr/>
      <dgm:t>
        <a:bodyPr/>
        <a:lstStyle/>
        <a:p>
          <a:r>
            <a:rPr lang="en-GB" i="1"/>
            <a:t>How hard is this task?: rate 1-10</a:t>
          </a:r>
          <a:endParaRPr lang="en-US"/>
        </a:p>
      </dgm:t>
    </dgm:pt>
    <dgm:pt modelId="{4FA2ECC5-DFF3-4456-AC8C-8D487D074C6B}" type="parTrans" cxnId="{F9C202A5-7800-4420-B6BE-F5EE7435685E}">
      <dgm:prSet/>
      <dgm:spPr/>
      <dgm:t>
        <a:bodyPr/>
        <a:lstStyle/>
        <a:p>
          <a:endParaRPr lang="en-US"/>
        </a:p>
      </dgm:t>
    </dgm:pt>
    <dgm:pt modelId="{C3E9E5B1-11EE-4E2F-BCA5-C2C7763B8B2D}" type="sibTrans" cxnId="{F9C202A5-7800-4420-B6BE-F5EE7435685E}">
      <dgm:prSet/>
      <dgm:spPr/>
      <dgm:t>
        <a:bodyPr/>
        <a:lstStyle/>
        <a:p>
          <a:endParaRPr lang="en-US"/>
        </a:p>
      </dgm:t>
    </dgm:pt>
    <dgm:pt modelId="{453710AB-B617-423D-B35A-BCC196E83C34}">
      <dgm:prSet/>
      <dgm:spPr/>
      <dgm:t>
        <a:bodyPr/>
        <a:lstStyle/>
        <a:p>
          <a:r>
            <a:rPr lang="en-GB" i="1"/>
            <a:t>How confident am I in doing this well?: rate 1-10</a:t>
          </a:r>
          <a:endParaRPr lang="en-US"/>
        </a:p>
      </dgm:t>
    </dgm:pt>
    <dgm:pt modelId="{F50CF1DC-592F-4291-9B96-06DBA244276F}" type="parTrans" cxnId="{41177F06-DB65-4F1C-A527-86C031C2E014}">
      <dgm:prSet/>
      <dgm:spPr/>
      <dgm:t>
        <a:bodyPr/>
        <a:lstStyle/>
        <a:p>
          <a:endParaRPr lang="en-US"/>
        </a:p>
      </dgm:t>
    </dgm:pt>
    <dgm:pt modelId="{082CF020-FB14-4911-BA34-69BB6261CAFA}" type="sibTrans" cxnId="{41177F06-DB65-4F1C-A527-86C031C2E014}">
      <dgm:prSet/>
      <dgm:spPr/>
      <dgm:t>
        <a:bodyPr/>
        <a:lstStyle/>
        <a:p>
          <a:endParaRPr lang="en-US"/>
        </a:p>
      </dgm:t>
    </dgm:pt>
    <dgm:pt modelId="{5BF1FD73-FA9F-44B7-9905-C39EEB6E4D5D}">
      <dgm:prSet/>
      <dgm:spPr/>
      <dgm:t>
        <a:bodyPr/>
        <a:lstStyle/>
        <a:p>
          <a:r>
            <a:rPr lang="en-GB" i="1"/>
            <a:t>What are the pros of avoiding this task or rushing through it? </a:t>
          </a:r>
          <a:endParaRPr lang="en-US"/>
        </a:p>
      </dgm:t>
    </dgm:pt>
    <dgm:pt modelId="{580009B2-016A-403D-A3C2-72C69B189B73}" type="parTrans" cxnId="{1C86A653-A758-49A3-BDEB-235C44E7A611}">
      <dgm:prSet/>
      <dgm:spPr/>
      <dgm:t>
        <a:bodyPr/>
        <a:lstStyle/>
        <a:p>
          <a:endParaRPr lang="en-US"/>
        </a:p>
      </dgm:t>
    </dgm:pt>
    <dgm:pt modelId="{1520BF13-4A86-4038-A218-E8900A20D8AF}" type="sibTrans" cxnId="{1C86A653-A758-49A3-BDEB-235C44E7A611}">
      <dgm:prSet/>
      <dgm:spPr/>
      <dgm:t>
        <a:bodyPr/>
        <a:lstStyle/>
        <a:p>
          <a:endParaRPr lang="en-US"/>
        </a:p>
      </dgm:t>
    </dgm:pt>
    <dgm:pt modelId="{3401BBDE-4BDA-47DB-B10E-6A8E595A5BB2}">
      <dgm:prSet/>
      <dgm:spPr/>
      <dgm:t>
        <a:bodyPr/>
        <a:lstStyle/>
        <a:p>
          <a:r>
            <a:rPr lang="en-GB" i="1"/>
            <a:t>What are the cons of avoiding this task or rushing through it? </a:t>
          </a:r>
          <a:endParaRPr lang="en-US"/>
        </a:p>
      </dgm:t>
    </dgm:pt>
    <dgm:pt modelId="{2F537200-9883-4A8D-85B1-9735EB238ED3}" type="parTrans" cxnId="{01560AD1-088B-479E-9EC1-D33615847838}">
      <dgm:prSet/>
      <dgm:spPr/>
      <dgm:t>
        <a:bodyPr/>
        <a:lstStyle/>
        <a:p>
          <a:endParaRPr lang="en-US"/>
        </a:p>
      </dgm:t>
    </dgm:pt>
    <dgm:pt modelId="{042EBA6D-0A28-4D1B-BF8B-9A56733CB692}" type="sibTrans" cxnId="{01560AD1-088B-479E-9EC1-D33615847838}">
      <dgm:prSet/>
      <dgm:spPr/>
      <dgm:t>
        <a:bodyPr/>
        <a:lstStyle/>
        <a:p>
          <a:endParaRPr lang="en-US"/>
        </a:p>
      </dgm:t>
    </dgm:pt>
    <dgm:pt modelId="{0A350ED9-0E69-41D3-93A6-BDBB8CA9F6DC}">
      <dgm:prSet/>
      <dgm:spPr/>
      <dgm:t>
        <a:bodyPr/>
        <a:lstStyle/>
        <a:p>
          <a:r>
            <a:rPr lang="en-GB"/>
            <a:t>What is the start time?</a:t>
          </a:r>
          <a:endParaRPr lang="en-US"/>
        </a:p>
      </dgm:t>
    </dgm:pt>
    <dgm:pt modelId="{ADB8C868-8F16-4AB4-B620-FD94C6A1648E}" type="parTrans" cxnId="{8F1FFF67-3C49-441F-BBEA-2B60EA425676}">
      <dgm:prSet/>
      <dgm:spPr/>
      <dgm:t>
        <a:bodyPr/>
        <a:lstStyle/>
        <a:p>
          <a:endParaRPr lang="en-US"/>
        </a:p>
      </dgm:t>
    </dgm:pt>
    <dgm:pt modelId="{021042CB-AE70-4EB7-9F3B-670F54B83153}" type="sibTrans" cxnId="{8F1FFF67-3C49-441F-BBEA-2B60EA425676}">
      <dgm:prSet/>
      <dgm:spPr/>
      <dgm:t>
        <a:bodyPr/>
        <a:lstStyle/>
        <a:p>
          <a:endParaRPr lang="en-US"/>
        </a:p>
      </dgm:t>
    </dgm:pt>
    <dgm:pt modelId="{9F870603-8C0B-493D-8CAC-B48C8332997C}">
      <dgm:prSet/>
      <dgm:spPr/>
      <dgm:t>
        <a:bodyPr/>
        <a:lstStyle/>
        <a:p>
          <a:r>
            <a:rPr lang="en-GB"/>
            <a:t>How long will it take?</a:t>
          </a:r>
          <a:endParaRPr lang="en-US"/>
        </a:p>
      </dgm:t>
    </dgm:pt>
    <dgm:pt modelId="{11872E17-3E9F-4850-A5FD-BF7E0B7161B2}" type="parTrans" cxnId="{BFEA2CBB-114C-477C-AF82-0DFE8762C0FA}">
      <dgm:prSet/>
      <dgm:spPr/>
      <dgm:t>
        <a:bodyPr/>
        <a:lstStyle/>
        <a:p>
          <a:endParaRPr lang="en-US"/>
        </a:p>
      </dgm:t>
    </dgm:pt>
    <dgm:pt modelId="{0BDEB5D1-32B1-4CD0-BAFC-AC261F12B8B5}" type="sibTrans" cxnId="{BFEA2CBB-114C-477C-AF82-0DFE8762C0FA}">
      <dgm:prSet/>
      <dgm:spPr/>
      <dgm:t>
        <a:bodyPr/>
        <a:lstStyle/>
        <a:p>
          <a:endParaRPr lang="en-US"/>
        </a:p>
      </dgm:t>
    </dgm:pt>
    <dgm:pt modelId="{5FC9420D-1D41-4459-874D-48E111769618}">
      <dgm:prSet/>
      <dgm:spPr/>
      <dgm:t>
        <a:bodyPr/>
        <a:lstStyle/>
        <a:p>
          <a:r>
            <a:rPr lang="en-GB"/>
            <a:t>What is my goal?</a:t>
          </a:r>
          <a:endParaRPr lang="en-US"/>
        </a:p>
      </dgm:t>
    </dgm:pt>
    <dgm:pt modelId="{FC996D96-1816-4FC9-9CDD-C84C8F027FF8}" type="parTrans" cxnId="{DF23FCF8-1C66-4E1E-A291-3C06F45C60DD}">
      <dgm:prSet/>
      <dgm:spPr/>
      <dgm:t>
        <a:bodyPr/>
        <a:lstStyle/>
        <a:p>
          <a:endParaRPr lang="en-US"/>
        </a:p>
      </dgm:t>
    </dgm:pt>
    <dgm:pt modelId="{A7F3DDDF-3E82-41B0-8397-47C029B2D4D6}" type="sibTrans" cxnId="{DF23FCF8-1C66-4E1E-A291-3C06F45C60DD}">
      <dgm:prSet/>
      <dgm:spPr/>
      <dgm:t>
        <a:bodyPr/>
        <a:lstStyle/>
        <a:p>
          <a:endParaRPr lang="en-US"/>
        </a:p>
      </dgm:t>
    </dgm:pt>
    <dgm:pt modelId="{8FF71D47-B37F-471A-B2AD-1D7844F7C34D}">
      <dgm:prSet/>
      <dgm:spPr/>
      <dgm:t>
        <a:bodyPr/>
        <a:lstStyle/>
        <a:p>
          <a:r>
            <a:rPr lang="en-GB"/>
            <a:t>How does ‘done’ look and feel?</a:t>
          </a:r>
          <a:endParaRPr lang="en-US"/>
        </a:p>
      </dgm:t>
    </dgm:pt>
    <dgm:pt modelId="{2A92C415-05FE-4B5A-B67E-216EE5909EC1}" type="parTrans" cxnId="{CA6C5E30-5193-493B-B800-3274FD833E66}">
      <dgm:prSet/>
      <dgm:spPr/>
      <dgm:t>
        <a:bodyPr/>
        <a:lstStyle/>
        <a:p>
          <a:endParaRPr lang="en-US"/>
        </a:p>
      </dgm:t>
    </dgm:pt>
    <dgm:pt modelId="{5A61565D-8DB7-4093-AA45-A4384499879F}" type="sibTrans" cxnId="{CA6C5E30-5193-493B-B800-3274FD833E66}">
      <dgm:prSet/>
      <dgm:spPr/>
      <dgm:t>
        <a:bodyPr/>
        <a:lstStyle/>
        <a:p>
          <a:endParaRPr lang="en-US"/>
        </a:p>
      </dgm:t>
    </dgm:pt>
    <dgm:pt modelId="{EE3610C9-CEA2-4873-99C3-763336F02402}">
      <dgm:prSet/>
      <dgm:spPr/>
      <dgm:t>
        <a:bodyPr/>
        <a:lstStyle/>
        <a:p>
          <a:r>
            <a:rPr lang="en-GB"/>
            <a:t>What do I need to get ready?</a:t>
          </a:r>
          <a:endParaRPr lang="en-US"/>
        </a:p>
      </dgm:t>
    </dgm:pt>
    <dgm:pt modelId="{43F871C4-8C7D-4EC4-B566-772377EEBDD8}" type="parTrans" cxnId="{CFF42778-B606-4498-AA55-93555FBDDED3}">
      <dgm:prSet/>
      <dgm:spPr/>
      <dgm:t>
        <a:bodyPr/>
        <a:lstStyle/>
        <a:p>
          <a:endParaRPr lang="en-US"/>
        </a:p>
      </dgm:t>
    </dgm:pt>
    <dgm:pt modelId="{5AFD0CF7-6715-45FC-B592-ED4AFA04FA57}" type="sibTrans" cxnId="{CFF42778-B606-4498-AA55-93555FBDDED3}">
      <dgm:prSet/>
      <dgm:spPr/>
      <dgm:t>
        <a:bodyPr/>
        <a:lstStyle/>
        <a:p>
          <a:endParaRPr lang="en-US"/>
        </a:p>
      </dgm:t>
    </dgm:pt>
    <dgm:pt modelId="{27E365C9-4342-41D5-A09C-560D3F2BB82A}">
      <dgm:prSet/>
      <dgm:spPr/>
      <dgm:t>
        <a:bodyPr/>
        <a:lstStyle/>
        <a:p>
          <a:r>
            <a:rPr lang="en-GB"/>
            <a:t>What are my steps? What do I need to do?</a:t>
          </a:r>
          <a:endParaRPr lang="en-US"/>
        </a:p>
      </dgm:t>
    </dgm:pt>
    <dgm:pt modelId="{E8C0AAF4-5EA9-46A7-B51B-C80EED77A505}" type="parTrans" cxnId="{AB193F28-E856-4F50-9382-FC247CC138CF}">
      <dgm:prSet/>
      <dgm:spPr/>
      <dgm:t>
        <a:bodyPr/>
        <a:lstStyle/>
        <a:p>
          <a:endParaRPr lang="en-US"/>
        </a:p>
      </dgm:t>
    </dgm:pt>
    <dgm:pt modelId="{93348DAE-82F9-4020-BB00-D5254033BF74}" type="sibTrans" cxnId="{AB193F28-E856-4F50-9382-FC247CC138CF}">
      <dgm:prSet/>
      <dgm:spPr/>
      <dgm:t>
        <a:bodyPr/>
        <a:lstStyle/>
        <a:p>
          <a:endParaRPr lang="en-US"/>
        </a:p>
      </dgm:t>
    </dgm:pt>
    <dgm:pt modelId="{BBEA56D0-668D-437C-A99A-FB32CCE7A851}" type="pres">
      <dgm:prSet presAssocID="{63F66E7A-6A44-4CE3-B28A-CD84537BDDBE}" presName="linear" presStyleCnt="0">
        <dgm:presLayoutVars>
          <dgm:animLvl val="lvl"/>
          <dgm:resizeHandles val="exact"/>
        </dgm:presLayoutVars>
      </dgm:prSet>
      <dgm:spPr/>
    </dgm:pt>
    <dgm:pt modelId="{B64EA7EA-82D8-41DA-8D14-8AC4F812B503}" type="pres">
      <dgm:prSet presAssocID="{DB5FD0C4-6055-49AA-85A1-519954BC51FD}" presName="parentText" presStyleLbl="node1" presStyleIdx="0" presStyleCnt="11">
        <dgm:presLayoutVars>
          <dgm:chMax val="0"/>
          <dgm:bulletEnabled val="1"/>
        </dgm:presLayoutVars>
      </dgm:prSet>
      <dgm:spPr/>
    </dgm:pt>
    <dgm:pt modelId="{C06C2774-392C-4A95-A48E-800CE864FE81}" type="pres">
      <dgm:prSet presAssocID="{047A8202-CA9F-4944-AD83-A76733BCE162}" presName="spacer" presStyleCnt="0"/>
      <dgm:spPr/>
    </dgm:pt>
    <dgm:pt modelId="{FC3CCC9C-23C5-483E-A8D4-03A784144F47}" type="pres">
      <dgm:prSet presAssocID="{A863B25D-5C91-4725-BA60-03FDFBE1A46A}" presName="parentText" presStyleLbl="node1" presStyleIdx="1" presStyleCnt="11">
        <dgm:presLayoutVars>
          <dgm:chMax val="0"/>
          <dgm:bulletEnabled val="1"/>
        </dgm:presLayoutVars>
      </dgm:prSet>
      <dgm:spPr/>
    </dgm:pt>
    <dgm:pt modelId="{8D8FBBC1-C464-4DB2-A0E3-42498572500E}" type="pres">
      <dgm:prSet presAssocID="{C3E9E5B1-11EE-4E2F-BCA5-C2C7763B8B2D}" presName="spacer" presStyleCnt="0"/>
      <dgm:spPr/>
    </dgm:pt>
    <dgm:pt modelId="{FCDBF7BD-1B1E-4556-8411-D582200E3668}" type="pres">
      <dgm:prSet presAssocID="{453710AB-B617-423D-B35A-BCC196E83C34}" presName="parentText" presStyleLbl="node1" presStyleIdx="2" presStyleCnt="11">
        <dgm:presLayoutVars>
          <dgm:chMax val="0"/>
          <dgm:bulletEnabled val="1"/>
        </dgm:presLayoutVars>
      </dgm:prSet>
      <dgm:spPr/>
    </dgm:pt>
    <dgm:pt modelId="{2A6CCC33-30C6-4FFB-B1C1-0A5943F755C0}" type="pres">
      <dgm:prSet presAssocID="{082CF020-FB14-4911-BA34-69BB6261CAFA}" presName="spacer" presStyleCnt="0"/>
      <dgm:spPr/>
    </dgm:pt>
    <dgm:pt modelId="{A347C6BB-C22F-4616-866F-166F73A6836A}" type="pres">
      <dgm:prSet presAssocID="{5BF1FD73-FA9F-44B7-9905-C39EEB6E4D5D}" presName="parentText" presStyleLbl="node1" presStyleIdx="3" presStyleCnt="11">
        <dgm:presLayoutVars>
          <dgm:chMax val="0"/>
          <dgm:bulletEnabled val="1"/>
        </dgm:presLayoutVars>
      </dgm:prSet>
      <dgm:spPr/>
    </dgm:pt>
    <dgm:pt modelId="{E6076F8A-2CEC-4793-9599-316690C8BD6B}" type="pres">
      <dgm:prSet presAssocID="{1520BF13-4A86-4038-A218-E8900A20D8AF}" presName="spacer" presStyleCnt="0"/>
      <dgm:spPr/>
    </dgm:pt>
    <dgm:pt modelId="{C7348199-8E39-4790-9912-AC6212E7CC73}" type="pres">
      <dgm:prSet presAssocID="{3401BBDE-4BDA-47DB-B10E-6A8E595A5BB2}" presName="parentText" presStyleLbl="node1" presStyleIdx="4" presStyleCnt="11">
        <dgm:presLayoutVars>
          <dgm:chMax val="0"/>
          <dgm:bulletEnabled val="1"/>
        </dgm:presLayoutVars>
      </dgm:prSet>
      <dgm:spPr/>
    </dgm:pt>
    <dgm:pt modelId="{D40B3CAB-74DF-4C1E-8C8B-84E14CC8E1DE}" type="pres">
      <dgm:prSet presAssocID="{042EBA6D-0A28-4D1B-BF8B-9A56733CB692}" presName="spacer" presStyleCnt="0"/>
      <dgm:spPr/>
    </dgm:pt>
    <dgm:pt modelId="{5BF75B68-64CD-4ABB-89B0-A8BDF9418204}" type="pres">
      <dgm:prSet presAssocID="{0A350ED9-0E69-41D3-93A6-BDBB8CA9F6DC}" presName="parentText" presStyleLbl="node1" presStyleIdx="5" presStyleCnt="11">
        <dgm:presLayoutVars>
          <dgm:chMax val="0"/>
          <dgm:bulletEnabled val="1"/>
        </dgm:presLayoutVars>
      </dgm:prSet>
      <dgm:spPr/>
    </dgm:pt>
    <dgm:pt modelId="{FB728AAA-A38F-432F-80D6-0E3DA2354304}" type="pres">
      <dgm:prSet presAssocID="{021042CB-AE70-4EB7-9F3B-670F54B83153}" presName="spacer" presStyleCnt="0"/>
      <dgm:spPr/>
    </dgm:pt>
    <dgm:pt modelId="{2EA3C7F8-C2F5-4D25-B722-E19BE769334C}" type="pres">
      <dgm:prSet presAssocID="{9F870603-8C0B-493D-8CAC-B48C8332997C}" presName="parentText" presStyleLbl="node1" presStyleIdx="6" presStyleCnt="11">
        <dgm:presLayoutVars>
          <dgm:chMax val="0"/>
          <dgm:bulletEnabled val="1"/>
        </dgm:presLayoutVars>
      </dgm:prSet>
      <dgm:spPr/>
    </dgm:pt>
    <dgm:pt modelId="{224DA3DF-22F3-4ADB-8E1B-4224EDAF63B3}" type="pres">
      <dgm:prSet presAssocID="{0BDEB5D1-32B1-4CD0-BAFC-AC261F12B8B5}" presName="spacer" presStyleCnt="0"/>
      <dgm:spPr/>
    </dgm:pt>
    <dgm:pt modelId="{249D3C63-C8CF-4ABE-B9B7-2A59B2708BF7}" type="pres">
      <dgm:prSet presAssocID="{5FC9420D-1D41-4459-874D-48E111769618}" presName="parentText" presStyleLbl="node1" presStyleIdx="7" presStyleCnt="11">
        <dgm:presLayoutVars>
          <dgm:chMax val="0"/>
          <dgm:bulletEnabled val="1"/>
        </dgm:presLayoutVars>
      </dgm:prSet>
      <dgm:spPr/>
    </dgm:pt>
    <dgm:pt modelId="{4E67A948-B7AE-40C4-B07C-94AEC1463554}" type="pres">
      <dgm:prSet presAssocID="{A7F3DDDF-3E82-41B0-8397-47C029B2D4D6}" presName="spacer" presStyleCnt="0"/>
      <dgm:spPr/>
    </dgm:pt>
    <dgm:pt modelId="{D926F96D-49D6-4CEF-BCD9-6097073016D1}" type="pres">
      <dgm:prSet presAssocID="{8FF71D47-B37F-471A-B2AD-1D7844F7C34D}" presName="parentText" presStyleLbl="node1" presStyleIdx="8" presStyleCnt="11">
        <dgm:presLayoutVars>
          <dgm:chMax val="0"/>
          <dgm:bulletEnabled val="1"/>
        </dgm:presLayoutVars>
      </dgm:prSet>
      <dgm:spPr/>
    </dgm:pt>
    <dgm:pt modelId="{A867FD83-A11F-4556-A876-58B7E78CD7AA}" type="pres">
      <dgm:prSet presAssocID="{5A61565D-8DB7-4093-AA45-A4384499879F}" presName="spacer" presStyleCnt="0"/>
      <dgm:spPr/>
    </dgm:pt>
    <dgm:pt modelId="{2F539640-23BC-4C3F-9BDF-1B949BA17CE8}" type="pres">
      <dgm:prSet presAssocID="{EE3610C9-CEA2-4873-99C3-763336F02402}" presName="parentText" presStyleLbl="node1" presStyleIdx="9" presStyleCnt="11">
        <dgm:presLayoutVars>
          <dgm:chMax val="0"/>
          <dgm:bulletEnabled val="1"/>
        </dgm:presLayoutVars>
      </dgm:prSet>
      <dgm:spPr/>
    </dgm:pt>
    <dgm:pt modelId="{A7D48715-951A-458B-88DB-D97D36246F45}" type="pres">
      <dgm:prSet presAssocID="{5AFD0CF7-6715-45FC-B592-ED4AFA04FA57}" presName="spacer" presStyleCnt="0"/>
      <dgm:spPr/>
    </dgm:pt>
    <dgm:pt modelId="{EFA96DF4-FBF3-4082-B7EC-785E700FD168}" type="pres">
      <dgm:prSet presAssocID="{27E365C9-4342-41D5-A09C-560D3F2BB82A}" presName="parentText" presStyleLbl="node1" presStyleIdx="10" presStyleCnt="11">
        <dgm:presLayoutVars>
          <dgm:chMax val="0"/>
          <dgm:bulletEnabled val="1"/>
        </dgm:presLayoutVars>
      </dgm:prSet>
      <dgm:spPr/>
    </dgm:pt>
  </dgm:ptLst>
  <dgm:cxnLst>
    <dgm:cxn modelId="{41177F06-DB65-4F1C-A527-86C031C2E014}" srcId="{63F66E7A-6A44-4CE3-B28A-CD84537BDDBE}" destId="{453710AB-B617-423D-B35A-BCC196E83C34}" srcOrd="2" destOrd="0" parTransId="{F50CF1DC-592F-4291-9B96-06DBA244276F}" sibTransId="{082CF020-FB14-4911-BA34-69BB6261CAFA}"/>
    <dgm:cxn modelId="{525C510A-165E-436F-BCC7-9D5AC431EFD0}" type="presOf" srcId="{5FC9420D-1D41-4459-874D-48E111769618}" destId="{249D3C63-C8CF-4ABE-B9B7-2A59B2708BF7}" srcOrd="0" destOrd="0" presId="urn:microsoft.com/office/officeart/2005/8/layout/vList2"/>
    <dgm:cxn modelId="{0D0A281B-E8F8-4220-BE3D-ADDF11E9F90B}" type="presOf" srcId="{3401BBDE-4BDA-47DB-B10E-6A8E595A5BB2}" destId="{C7348199-8E39-4790-9912-AC6212E7CC73}" srcOrd="0" destOrd="0" presId="urn:microsoft.com/office/officeart/2005/8/layout/vList2"/>
    <dgm:cxn modelId="{3344CA1C-4033-4C5D-B152-5C350F7647A2}" type="presOf" srcId="{0A350ED9-0E69-41D3-93A6-BDBB8CA9F6DC}" destId="{5BF75B68-64CD-4ABB-89B0-A8BDF9418204}" srcOrd="0" destOrd="0" presId="urn:microsoft.com/office/officeart/2005/8/layout/vList2"/>
    <dgm:cxn modelId="{8D89C627-9DAD-43F6-97A8-472BCCEC7E4D}" type="presOf" srcId="{EE3610C9-CEA2-4873-99C3-763336F02402}" destId="{2F539640-23BC-4C3F-9BDF-1B949BA17CE8}" srcOrd="0" destOrd="0" presId="urn:microsoft.com/office/officeart/2005/8/layout/vList2"/>
    <dgm:cxn modelId="{AB193F28-E856-4F50-9382-FC247CC138CF}" srcId="{63F66E7A-6A44-4CE3-B28A-CD84537BDDBE}" destId="{27E365C9-4342-41D5-A09C-560D3F2BB82A}" srcOrd="10" destOrd="0" parTransId="{E8C0AAF4-5EA9-46A7-B51B-C80EED77A505}" sibTransId="{93348DAE-82F9-4020-BB00-D5254033BF74}"/>
    <dgm:cxn modelId="{CA6C5E30-5193-493B-B800-3274FD833E66}" srcId="{63F66E7A-6A44-4CE3-B28A-CD84537BDDBE}" destId="{8FF71D47-B37F-471A-B2AD-1D7844F7C34D}" srcOrd="8" destOrd="0" parTransId="{2A92C415-05FE-4B5A-B67E-216EE5909EC1}" sibTransId="{5A61565D-8DB7-4093-AA45-A4384499879F}"/>
    <dgm:cxn modelId="{8F1FFF67-3C49-441F-BBEA-2B60EA425676}" srcId="{63F66E7A-6A44-4CE3-B28A-CD84537BDDBE}" destId="{0A350ED9-0E69-41D3-93A6-BDBB8CA9F6DC}" srcOrd="5" destOrd="0" parTransId="{ADB8C868-8F16-4AB4-B620-FD94C6A1648E}" sibTransId="{021042CB-AE70-4EB7-9F3B-670F54B83153}"/>
    <dgm:cxn modelId="{1C86A653-A758-49A3-BDEB-235C44E7A611}" srcId="{63F66E7A-6A44-4CE3-B28A-CD84537BDDBE}" destId="{5BF1FD73-FA9F-44B7-9905-C39EEB6E4D5D}" srcOrd="3" destOrd="0" parTransId="{580009B2-016A-403D-A3C2-72C69B189B73}" sibTransId="{1520BF13-4A86-4038-A218-E8900A20D8AF}"/>
    <dgm:cxn modelId="{CFF42778-B606-4498-AA55-93555FBDDED3}" srcId="{63F66E7A-6A44-4CE3-B28A-CD84537BDDBE}" destId="{EE3610C9-CEA2-4873-99C3-763336F02402}" srcOrd="9" destOrd="0" parTransId="{43F871C4-8C7D-4EC4-B566-772377EEBDD8}" sibTransId="{5AFD0CF7-6715-45FC-B592-ED4AFA04FA57}"/>
    <dgm:cxn modelId="{F440FA92-4FE3-40DD-BC09-835AF65D4943}" type="presOf" srcId="{5BF1FD73-FA9F-44B7-9905-C39EEB6E4D5D}" destId="{A347C6BB-C22F-4616-866F-166F73A6836A}" srcOrd="0" destOrd="0" presId="urn:microsoft.com/office/officeart/2005/8/layout/vList2"/>
    <dgm:cxn modelId="{CFCDE59E-108E-4B9E-B8FE-A4BACAF88708}" type="presOf" srcId="{27E365C9-4342-41D5-A09C-560D3F2BB82A}" destId="{EFA96DF4-FBF3-4082-B7EC-785E700FD168}" srcOrd="0" destOrd="0" presId="urn:microsoft.com/office/officeart/2005/8/layout/vList2"/>
    <dgm:cxn modelId="{F9C202A5-7800-4420-B6BE-F5EE7435685E}" srcId="{63F66E7A-6A44-4CE3-B28A-CD84537BDDBE}" destId="{A863B25D-5C91-4725-BA60-03FDFBE1A46A}" srcOrd="1" destOrd="0" parTransId="{4FA2ECC5-DFF3-4456-AC8C-8D487D074C6B}" sibTransId="{C3E9E5B1-11EE-4E2F-BCA5-C2C7763B8B2D}"/>
    <dgm:cxn modelId="{CC2EADAA-1896-44C4-9462-284A92FA2292}" type="presOf" srcId="{9F870603-8C0B-493D-8CAC-B48C8332997C}" destId="{2EA3C7F8-C2F5-4D25-B722-E19BE769334C}" srcOrd="0" destOrd="0" presId="urn:microsoft.com/office/officeart/2005/8/layout/vList2"/>
    <dgm:cxn modelId="{9C73E7B4-B142-4C36-B040-EDDFB5B7F7EC}" type="presOf" srcId="{63F66E7A-6A44-4CE3-B28A-CD84537BDDBE}" destId="{BBEA56D0-668D-437C-A99A-FB32CCE7A851}" srcOrd="0" destOrd="0" presId="urn:microsoft.com/office/officeart/2005/8/layout/vList2"/>
    <dgm:cxn modelId="{BFEA2CBB-114C-477C-AF82-0DFE8762C0FA}" srcId="{63F66E7A-6A44-4CE3-B28A-CD84537BDDBE}" destId="{9F870603-8C0B-493D-8CAC-B48C8332997C}" srcOrd="6" destOrd="0" parTransId="{11872E17-3E9F-4850-A5FD-BF7E0B7161B2}" sibTransId="{0BDEB5D1-32B1-4CD0-BAFC-AC261F12B8B5}"/>
    <dgm:cxn modelId="{01560AD1-088B-479E-9EC1-D33615847838}" srcId="{63F66E7A-6A44-4CE3-B28A-CD84537BDDBE}" destId="{3401BBDE-4BDA-47DB-B10E-6A8E595A5BB2}" srcOrd="4" destOrd="0" parTransId="{2F537200-9883-4A8D-85B1-9735EB238ED3}" sibTransId="{042EBA6D-0A28-4D1B-BF8B-9A56733CB692}"/>
    <dgm:cxn modelId="{01704ED1-7F63-41DF-87A9-D64D6676EB7E}" type="presOf" srcId="{A863B25D-5C91-4725-BA60-03FDFBE1A46A}" destId="{FC3CCC9C-23C5-483E-A8D4-03A784144F47}" srcOrd="0" destOrd="0" presId="urn:microsoft.com/office/officeart/2005/8/layout/vList2"/>
    <dgm:cxn modelId="{09B499E1-4257-42AC-A1C8-C348602468A0}" type="presOf" srcId="{DB5FD0C4-6055-49AA-85A1-519954BC51FD}" destId="{B64EA7EA-82D8-41DA-8D14-8AC4F812B503}" srcOrd="0" destOrd="0" presId="urn:microsoft.com/office/officeart/2005/8/layout/vList2"/>
    <dgm:cxn modelId="{3C8DA3E8-D590-4B8B-838F-ACD3264F8695}" srcId="{63F66E7A-6A44-4CE3-B28A-CD84537BDDBE}" destId="{DB5FD0C4-6055-49AA-85A1-519954BC51FD}" srcOrd="0" destOrd="0" parTransId="{A580856A-4785-4714-9CF4-6DBB7B7C58A2}" sibTransId="{047A8202-CA9F-4944-AD83-A76733BCE162}"/>
    <dgm:cxn modelId="{7E39ECEA-1093-4517-8C30-432EBABB1248}" type="presOf" srcId="{453710AB-B617-423D-B35A-BCC196E83C34}" destId="{FCDBF7BD-1B1E-4556-8411-D582200E3668}" srcOrd="0" destOrd="0" presId="urn:microsoft.com/office/officeart/2005/8/layout/vList2"/>
    <dgm:cxn modelId="{F45FEFED-31BA-4E31-A5BF-E0322D3AC2EC}" type="presOf" srcId="{8FF71D47-B37F-471A-B2AD-1D7844F7C34D}" destId="{D926F96D-49D6-4CEF-BCD9-6097073016D1}" srcOrd="0" destOrd="0" presId="urn:microsoft.com/office/officeart/2005/8/layout/vList2"/>
    <dgm:cxn modelId="{DF23FCF8-1C66-4E1E-A291-3C06F45C60DD}" srcId="{63F66E7A-6A44-4CE3-B28A-CD84537BDDBE}" destId="{5FC9420D-1D41-4459-874D-48E111769618}" srcOrd="7" destOrd="0" parTransId="{FC996D96-1816-4FC9-9CDD-C84C8F027FF8}" sibTransId="{A7F3DDDF-3E82-41B0-8397-47C029B2D4D6}"/>
    <dgm:cxn modelId="{454821C8-955C-4471-88C3-9409684B6DBE}" type="presParOf" srcId="{BBEA56D0-668D-437C-A99A-FB32CCE7A851}" destId="{B64EA7EA-82D8-41DA-8D14-8AC4F812B503}" srcOrd="0" destOrd="0" presId="urn:microsoft.com/office/officeart/2005/8/layout/vList2"/>
    <dgm:cxn modelId="{41D9ECC2-7631-4D0E-93CA-F3F8AC36842C}" type="presParOf" srcId="{BBEA56D0-668D-437C-A99A-FB32CCE7A851}" destId="{C06C2774-392C-4A95-A48E-800CE864FE81}" srcOrd="1" destOrd="0" presId="urn:microsoft.com/office/officeart/2005/8/layout/vList2"/>
    <dgm:cxn modelId="{DB76C157-9420-40A3-85AE-F9E1C3E83B86}" type="presParOf" srcId="{BBEA56D0-668D-437C-A99A-FB32CCE7A851}" destId="{FC3CCC9C-23C5-483E-A8D4-03A784144F47}" srcOrd="2" destOrd="0" presId="urn:microsoft.com/office/officeart/2005/8/layout/vList2"/>
    <dgm:cxn modelId="{FDF36F64-30B4-459B-A52B-A1E30905F8C7}" type="presParOf" srcId="{BBEA56D0-668D-437C-A99A-FB32CCE7A851}" destId="{8D8FBBC1-C464-4DB2-A0E3-42498572500E}" srcOrd="3" destOrd="0" presId="urn:microsoft.com/office/officeart/2005/8/layout/vList2"/>
    <dgm:cxn modelId="{3EC4D330-1E14-42AE-AC95-9ECB05564782}" type="presParOf" srcId="{BBEA56D0-668D-437C-A99A-FB32CCE7A851}" destId="{FCDBF7BD-1B1E-4556-8411-D582200E3668}" srcOrd="4" destOrd="0" presId="urn:microsoft.com/office/officeart/2005/8/layout/vList2"/>
    <dgm:cxn modelId="{238FD4CD-17FE-49A4-AAE6-C1C914466F83}" type="presParOf" srcId="{BBEA56D0-668D-437C-A99A-FB32CCE7A851}" destId="{2A6CCC33-30C6-4FFB-B1C1-0A5943F755C0}" srcOrd="5" destOrd="0" presId="urn:microsoft.com/office/officeart/2005/8/layout/vList2"/>
    <dgm:cxn modelId="{675E9371-BD88-4DF9-9945-118D9910F22E}" type="presParOf" srcId="{BBEA56D0-668D-437C-A99A-FB32CCE7A851}" destId="{A347C6BB-C22F-4616-866F-166F73A6836A}" srcOrd="6" destOrd="0" presId="urn:microsoft.com/office/officeart/2005/8/layout/vList2"/>
    <dgm:cxn modelId="{23DA7F33-FB73-46C3-939D-31DDEB6AD7E8}" type="presParOf" srcId="{BBEA56D0-668D-437C-A99A-FB32CCE7A851}" destId="{E6076F8A-2CEC-4793-9599-316690C8BD6B}" srcOrd="7" destOrd="0" presId="urn:microsoft.com/office/officeart/2005/8/layout/vList2"/>
    <dgm:cxn modelId="{0EA3066F-E2F0-4A7D-8C1D-CCB737721DC3}" type="presParOf" srcId="{BBEA56D0-668D-437C-A99A-FB32CCE7A851}" destId="{C7348199-8E39-4790-9912-AC6212E7CC73}" srcOrd="8" destOrd="0" presId="urn:microsoft.com/office/officeart/2005/8/layout/vList2"/>
    <dgm:cxn modelId="{0F127B61-2F0E-4BB1-A6B5-A1DEED8C3CC1}" type="presParOf" srcId="{BBEA56D0-668D-437C-A99A-FB32CCE7A851}" destId="{D40B3CAB-74DF-4C1E-8C8B-84E14CC8E1DE}" srcOrd="9" destOrd="0" presId="urn:microsoft.com/office/officeart/2005/8/layout/vList2"/>
    <dgm:cxn modelId="{FE56A5A1-B6D4-4316-8326-DD879284BCCF}" type="presParOf" srcId="{BBEA56D0-668D-437C-A99A-FB32CCE7A851}" destId="{5BF75B68-64CD-4ABB-89B0-A8BDF9418204}" srcOrd="10" destOrd="0" presId="urn:microsoft.com/office/officeart/2005/8/layout/vList2"/>
    <dgm:cxn modelId="{53FD1DAE-6B2A-4716-971C-548E3037C850}" type="presParOf" srcId="{BBEA56D0-668D-437C-A99A-FB32CCE7A851}" destId="{FB728AAA-A38F-432F-80D6-0E3DA2354304}" srcOrd="11" destOrd="0" presId="urn:microsoft.com/office/officeart/2005/8/layout/vList2"/>
    <dgm:cxn modelId="{A77974E9-E593-440D-9E43-40F471506F87}" type="presParOf" srcId="{BBEA56D0-668D-437C-A99A-FB32CCE7A851}" destId="{2EA3C7F8-C2F5-4D25-B722-E19BE769334C}" srcOrd="12" destOrd="0" presId="urn:microsoft.com/office/officeart/2005/8/layout/vList2"/>
    <dgm:cxn modelId="{AE03EC5D-1ABB-4258-8FBA-8A660D333B7B}" type="presParOf" srcId="{BBEA56D0-668D-437C-A99A-FB32CCE7A851}" destId="{224DA3DF-22F3-4ADB-8E1B-4224EDAF63B3}" srcOrd="13" destOrd="0" presId="urn:microsoft.com/office/officeart/2005/8/layout/vList2"/>
    <dgm:cxn modelId="{2BF86E3D-E50C-472A-AF36-087BCDAC593F}" type="presParOf" srcId="{BBEA56D0-668D-437C-A99A-FB32CCE7A851}" destId="{249D3C63-C8CF-4ABE-B9B7-2A59B2708BF7}" srcOrd="14" destOrd="0" presId="urn:microsoft.com/office/officeart/2005/8/layout/vList2"/>
    <dgm:cxn modelId="{06EE278D-BCFA-441D-B336-18127970F4C6}" type="presParOf" srcId="{BBEA56D0-668D-437C-A99A-FB32CCE7A851}" destId="{4E67A948-B7AE-40C4-B07C-94AEC1463554}" srcOrd="15" destOrd="0" presId="urn:microsoft.com/office/officeart/2005/8/layout/vList2"/>
    <dgm:cxn modelId="{D442C4E2-CD28-4AB8-BD1C-69C682D85F4F}" type="presParOf" srcId="{BBEA56D0-668D-437C-A99A-FB32CCE7A851}" destId="{D926F96D-49D6-4CEF-BCD9-6097073016D1}" srcOrd="16" destOrd="0" presId="urn:microsoft.com/office/officeart/2005/8/layout/vList2"/>
    <dgm:cxn modelId="{0426F270-69AE-4579-9BEA-0BBE856D84C1}" type="presParOf" srcId="{BBEA56D0-668D-437C-A99A-FB32CCE7A851}" destId="{A867FD83-A11F-4556-A876-58B7E78CD7AA}" srcOrd="17" destOrd="0" presId="urn:microsoft.com/office/officeart/2005/8/layout/vList2"/>
    <dgm:cxn modelId="{5B868A60-784B-49A1-9F22-6826F515920C}" type="presParOf" srcId="{BBEA56D0-668D-437C-A99A-FB32CCE7A851}" destId="{2F539640-23BC-4C3F-9BDF-1B949BA17CE8}" srcOrd="18" destOrd="0" presId="urn:microsoft.com/office/officeart/2005/8/layout/vList2"/>
    <dgm:cxn modelId="{493901C8-B9CF-4DCE-A7A3-DE76CF1A4602}" type="presParOf" srcId="{BBEA56D0-668D-437C-A99A-FB32CCE7A851}" destId="{A7D48715-951A-458B-88DB-D97D36246F45}" srcOrd="19" destOrd="0" presId="urn:microsoft.com/office/officeart/2005/8/layout/vList2"/>
    <dgm:cxn modelId="{75185468-9260-4D62-B9EC-01942A4339F2}" type="presParOf" srcId="{BBEA56D0-668D-437C-A99A-FB32CCE7A851}" destId="{EFA96DF4-FBF3-4082-B7EC-785E700FD168}" srcOrd="2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FC5E19-7855-4516-A16E-F6656746541F}" type="doc">
      <dgm:prSet loTypeId="urn:microsoft.com/office/officeart/2005/8/layout/vList2" loCatId="list" qsTypeId="urn:microsoft.com/office/officeart/2005/8/quickstyle/simple1#2" qsCatId="simple" csTypeId="urn:microsoft.com/office/officeart/2005/8/colors/colorful5#2" csCatId="colorful" phldr="1"/>
      <dgm:spPr/>
      <dgm:t>
        <a:bodyPr/>
        <a:lstStyle/>
        <a:p>
          <a:endParaRPr lang="en-US"/>
        </a:p>
      </dgm:t>
    </dgm:pt>
    <dgm:pt modelId="{C455968C-1A75-415B-949C-57B64A48F43C}">
      <dgm:prSet/>
      <dgm:spPr/>
      <dgm:t>
        <a:bodyPr/>
        <a:lstStyle/>
        <a:p>
          <a:r>
            <a:rPr lang="en-US"/>
            <a:t>What am I doing?</a:t>
          </a:r>
        </a:p>
      </dgm:t>
    </dgm:pt>
    <dgm:pt modelId="{752D3AB8-57D6-4E60-98E7-11D4DCEE54E4}" type="parTrans" cxnId="{4CE6CB34-C248-464F-88AE-1D8058532D74}">
      <dgm:prSet/>
      <dgm:spPr/>
      <dgm:t>
        <a:bodyPr/>
        <a:lstStyle/>
        <a:p>
          <a:endParaRPr lang="en-US" sz="2400"/>
        </a:p>
      </dgm:t>
    </dgm:pt>
    <dgm:pt modelId="{6858C95C-3EA2-4783-9E83-5F7D98F52177}" type="sibTrans" cxnId="{4CE6CB34-C248-464F-88AE-1D8058532D74}">
      <dgm:prSet/>
      <dgm:spPr/>
      <dgm:t>
        <a:bodyPr/>
        <a:lstStyle/>
        <a:p>
          <a:endParaRPr lang="en-US"/>
        </a:p>
      </dgm:t>
    </dgm:pt>
    <dgm:pt modelId="{7829B584-391C-48B0-BEA0-77FEC4FD5A07}">
      <dgm:prSet/>
      <dgm:spPr/>
      <dgm:t>
        <a:bodyPr/>
        <a:lstStyle/>
        <a:p>
          <a:r>
            <a:rPr lang="en-GB"/>
            <a:t>What is next?</a:t>
          </a:r>
          <a:endParaRPr lang="en-US"/>
        </a:p>
      </dgm:t>
    </dgm:pt>
    <dgm:pt modelId="{3557A326-F5C4-45E0-AE52-37EAF3C72D70}" type="parTrans" cxnId="{177588D4-5A52-405F-B7B2-BBA7A3C3566D}">
      <dgm:prSet/>
      <dgm:spPr/>
      <dgm:t>
        <a:bodyPr/>
        <a:lstStyle/>
        <a:p>
          <a:endParaRPr lang="en-US" sz="2400"/>
        </a:p>
      </dgm:t>
    </dgm:pt>
    <dgm:pt modelId="{EAC538C0-96BC-4890-B50C-ED97B08AC875}" type="sibTrans" cxnId="{177588D4-5A52-405F-B7B2-BBA7A3C3566D}">
      <dgm:prSet/>
      <dgm:spPr/>
      <dgm:t>
        <a:bodyPr/>
        <a:lstStyle/>
        <a:p>
          <a:endParaRPr lang="en-US"/>
        </a:p>
      </dgm:t>
    </dgm:pt>
    <dgm:pt modelId="{56E37899-7D78-45E1-B06B-36FC80D2183D}">
      <dgm:prSet/>
      <dgm:spPr/>
      <dgm:t>
        <a:bodyPr/>
        <a:lstStyle/>
        <a:p>
          <a:r>
            <a:rPr lang="en-US"/>
            <a:t>Am I on track?</a:t>
          </a:r>
        </a:p>
      </dgm:t>
    </dgm:pt>
    <dgm:pt modelId="{2A904565-5B08-4F4E-B1F3-E27312D98378}" type="parTrans" cxnId="{89CCD35A-589B-4131-8F43-222BD22302F3}">
      <dgm:prSet/>
      <dgm:spPr/>
      <dgm:t>
        <a:bodyPr/>
        <a:lstStyle/>
        <a:p>
          <a:endParaRPr lang="en-US" sz="2400"/>
        </a:p>
      </dgm:t>
    </dgm:pt>
    <dgm:pt modelId="{D133CA1D-B8E9-48D9-BDF1-27AD57FF9ADB}" type="sibTrans" cxnId="{89CCD35A-589B-4131-8F43-222BD22302F3}">
      <dgm:prSet/>
      <dgm:spPr/>
      <dgm:t>
        <a:bodyPr/>
        <a:lstStyle/>
        <a:p>
          <a:endParaRPr lang="en-US"/>
        </a:p>
      </dgm:t>
    </dgm:pt>
    <dgm:pt modelId="{1223DBD2-AC5D-44D8-A9A8-FAAEAA83D90D}">
      <dgm:prSet/>
      <dgm:spPr/>
      <dgm:t>
        <a:bodyPr/>
        <a:lstStyle/>
        <a:p>
          <a:r>
            <a:rPr lang="en-US"/>
            <a:t>Do I need to change my plan?</a:t>
          </a:r>
        </a:p>
      </dgm:t>
    </dgm:pt>
    <dgm:pt modelId="{4A6EDA6D-9E02-4011-95C6-4D334C2950FC}" type="parTrans" cxnId="{8AD3DD00-6FC6-4620-BA8F-19A30ADF2006}">
      <dgm:prSet/>
      <dgm:spPr/>
      <dgm:t>
        <a:bodyPr/>
        <a:lstStyle/>
        <a:p>
          <a:endParaRPr lang="en-US" sz="2400"/>
        </a:p>
      </dgm:t>
    </dgm:pt>
    <dgm:pt modelId="{0B649A00-A8B9-46C2-9C75-D4454D037D83}" type="sibTrans" cxnId="{8AD3DD00-6FC6-4620-BA8F-19A30ADF2006}">
      <dgm:prSet/>
      <dgm:spPr/>
      <dgm:t>
        <a:bodyPr/>
        <a:lstStyle/>
        <a:p>
          <a:endParaRPr lang="en-US"/>
        </a:p>
      </dgm:t>
    </dgm:pt>
    <dgm:pt modelId="{2DFAA709-8CD6-4AB4-A48F-0C71992FA6F8}">
      <dgm:prSet/>
      <dgm:spPr/>
      <dgm:t>
        <a:bodyPr/>
        <a:lstStyle/>
        <a:p>
          <a:r>
            <a:rPr lang="en-US"/>
            <a:t>Am I finished?</a:t>
          </a:r>
        </a:p>
      </dgm:t>
    </dgm:pt>
    <dgm:pt modelId="{2C66EA78-51F5-4FA6-848F-6A2F4373CC16}" type="parTrans" cxnId="{91C3CC12-F95A-4798-B1D7-A5A05388657F}">
      <dgm:prSet/>
      <dgm:spPr/>
      <dgm:t>
        <a:bodyPr/>
        <a:lstStyle/>
        <a:p>
          <a:endParaRPr lang="en-GB"/>
        </a:p>
      </dgm:t>
    </dgm:pt>
    <dgm:pt modelId="{0E2E63D9-FF27-4091-9D0E-B329476580E4}" type="sibTrans" cxnId="{91C3CC12-F95A-4798-B1D7-A5A05388657F}">
      <dgm:prSet/>
      <dgm:spPr/>
      <dgm:t>
        <a:bodyPr/>
        <a:lstStyle/>
        <a:p>
          <a:endParaRPr lang="en-GB"/>
        </a:p>
      </dgm:t>
    </dgm:pt>
    <dgm:pt modelId="{51B0E06C-D8E2-4F5D-9A50-FC6AD5462C7E}" type="pres">
      <dgm:prSet presAssocID="{F3FC5E19-7855-4516-A16E-F6656746541F}" presName="linear" presStyleCnt="0">
        <dgm:presLayoutVars>
          <dgm:animLvl val="lvl"/>
          <dgm:resizeHandles val="exact"/>
        </dgm:presLayoutVars>
      </dgm:prSet>
      <dgm:spPr/>
    </dgm:pt>
    <dgm:pt modelId="{B385D2FC-F15A-4BD8-BCB3-E935843393C5}" type="pres">
      <dgm:prSet presAssocID="{C455968C-1A75-415B-949C-57B64A48F43C}" presName="parentText" presStyleLbl="node1" presStyleIdx="0" presStyleCnt="5">
        <dgm:presLayoutVars>
          <dgm:chMax val="0"/>
          <dgm:bulletEnabled val="1"/>
        </dgm:presLayoutVars>
      </dgm:prSet>
      <dgm:spPr/>
    </dgm:pt>
    <dgm:pt modelId="{1A435C78-9EA5-4BC1-AB53-DFAF1D86E772}" type="pres">
      <dgm:prSet presAssocID="{6858C95C-3EA2-4783-9E83-5F7D98F52177}" presName="spacer" presStyleCnt="0"/>
      <dgm:spPr/>
    </dgm:pt>
    <dgm:pt modelId="{955F2C24-52A3-405B-81AB-0CFF631A963A}" type="pres">
      <dgm:prSet presAssocID="{7829B584-391C-48B0-BEA0-77FEC4FD5A07}" presName="parentText" presStyleLbl="node1" presStyleIdx="1" presStyleCnt="5">
        <dgm:presLayoutVars>
          <dgm:chMax val="0"/>
          <dgm:bulletEnabled val="1"/>
        </dgm:presLayoutVars>
      </dgm:prSet>
      <dgm:spPr/>
    </dgm:pt>
    <dgm:pt modelId="{DA9CDB56-7113-40B9-A19F-21452E88F0E1}" type="pres">
      <dgm:prSet presAssocID="{EAC538C0-96BC-4890-B50C-ED97B08AC875}" presName="spacer" presStyleCnt="0"/>
      <dgm:spPr/>
    </dgm:pt>
    <dgm:pt modelId="{A73D4667-9EDC-40F8-9EB7-4C899F3B579F}" type="pres">
      <dgm:prSet presAssocID="{56E37899-7D78-45E1-B06B-36FC80D2183D}" presName="parentText" presStyleLbl="node1" presStyleIdx="2" presStyleCnt="5">
        <dgm:presLayoutVars>
          <dgm:chMax val="0"/>
          <dgm:bulletEnabled val="1"/>
        </dgm:presLayoutVars>
      </dgm:prSet>
      <dgm:spPr/>
    </dgm:pt>
    <dgm:pt modelId="{6824F3B5-B11A-4FDD-8ED0-3CCFDE6A4FBB}" type="pres">
      <dgm:prSet presAssocID="{D133CA1D-B8E9-48D9-BDF1-27AD57FF9ADB}" presName="spacer" presStyleCnt="0"/>
      <dgm:spPr/>
    </dgm:pt>
    <dgm:pt modelId="{B8849C63-9D4D-40F4-BAE2-71F56DDAC3E4}" type="pres">
      <dgm:prSet presAssocID="{1223DBD2-AC5D-44D8-A9A8-FAAEAA83D90D}" presName="parentText" presStyleLbl="node1" presStyleIdx="3" presStyleCnt="5">
        <dgm:presLayoutVars>
          <dgm:chMax val="0"/>
          <dgm:bulletEnabled val="1"/>
        </dgm:presLayoutVars>
      </dgm:prSet>
      <dgm:spPr/>
    </dgm:pt>
    <dgm:pt modelId="{6DC08223-CD86-44FB-A8BB-4DB40F2B09F3}" type="pres">
      <dgm:prSet presAssocID="{0B649A00-A8B9-46C2-9C75-D4454D037D83}" presName="spacer" presStyleCnt="0"/>
      <dgm:spPr/>
    </dgm:pt>
    <dgm:pt modelId="{D8B99B36-D135-4447-BC09-F369BBF28000}" type="pres">
      <dgm:prSet presAssocID="{2DFAA709-8CD6-4AB4-A48F-0C71992FA6F8}" presName="parentText" presStyleLbl="node1" presStyleIdx="4" presStyleCnt="5" custLinFactNeighborY="25584">
        <dgm:presLayoutVars>
          <dgm:chMax val="0"/>
          <dgm:bulletEnabled val="1"/>
        </dgm:presLayoutVars>
      </dgm:prSet>
      <dgm:spPr/>
    </dgm:pt>
  </dgm:ptLst>
  <dgm:cxnLst>
    <dgm:cxn modelId="{8AD3DD00-6FC6-4620-BA8F-19A30ADF2006}" srcId="{F3FC5E19-7855-4516-A16E-F6656746541F}" destId="{1223DBD2-AC5D-44D8-A9A8-FAAEAA83D90D}" srcOrd="3" destOrd="0" parTransId="{4A6EDA6D-9E02-4011-95C6-4D334C2950FC}" sibTransId="{0B649A00-A8B9-46C2-9C75-D4454D037D83}"/>
    <dgm:cxn modelId="{91C3CC12-F95A-4798-B1D7-A5A05388657F}" srcId="{F3FC5E19-7855-4516-A16E-F6656746541F}" destId="{2DFAA709-8CD6-4AB4-A48F-0C71992FA6F8}" srcOrd="4" destOrd="0" parTransId="{2C66EA78-51F5-4FA6-848F-6A2F4373CC16}" sibTransId="{0E2E63D9-FF27-4091-9D0E-B329476580E4}"/>
    <dgm:cxn modelId="{E179B515-7A50-44C7-A2C6-DE7E45DED475}" type="presOf" srcId="{C455968C-1A75-415B-949C-57B64A48F43C}" destId="{B385D2FC-F15A-4BD8-BCB3-E935843393C5}" srcOrd="0" destOrd="0" presId="urn:microsoft.com/office/officeart/2005/8/layout/vList2"/>
    <dgm:cxn modelId="{AB44F02D-D08E-4B77-B8C8-DCA7B733E459}" type="presOf" srcId="{F3FC5E19-7855-4516-A16E-F6656746541F}" destId="{51B0E06C-D8E2-4F5D-9A50-FC6AD5462C7E}" srcOrd="0" destOrd="0" presId="urn:microsoft.com/office/officeart/2005/8/layout/vList2"/>
    <dgm:cxn modelId="{4CE6CB34-C248-464F-88AE-1D8058532D74}" srcId="{F3FC5E19-7855-4516-A16E-F6656746541F}" destId="{C455968C-1A75-415B-949C-57B64A48F43C}" srcOrd="0" destOrd="0" parTransId="{752D3AB8-57D6-4E60-98E7-11D4DCEE54E4}" sibTransId="{6858C95C-3EA2-4783-9E83-5F7D98F52177}"/>
    <dgm:cxn modelId="{89CCD35A-589B-4131-8F43-222BD22302F3}" srcId="{F3FC5E19-7855-4516-A16E-F6656746541F}" destId="{56E37899-7D78-45E1-B06B-36FC80D2183D}" srcOrd="2" destOrd="0" parTransId="{2A904565-5B08-4F4E-B1F3-E27312D98378}" sibTransId="{D133CA1D-B8E9-48D9-BDF1-27AD57FF9ADB}"/>
    <dgm:cxn modelId="{EFB74D7D-8441-42AC-8740-288B215A758D}" type="presOf" srcId="{7829B584-391C-48B0-BEA0-77FEC4FD5A07}" destId="{955F2C24-52A3-405B-81AB-0CFF631A963A}" srcOrd="0" destOrd="0" presId="urn:microsoft.com/office/officeart/2005/8/layout/vList2"/>
    <dgm:cxn modelId="{C8CFB89A-89A1-455F-877E-CD1935946DAF}" type="presOf" srcId="{56E37899-7D78-45E1-B06B-36FC80D2183D}" destId="{A73D4667-9EDC-40F8-9EB7-4C899F3B579F}" srcOrd="0" destOrd="0" presId="urn:microsoft.com/office/officeart/2005/8/layout/vList2"/>
    <dgm:cxn modelId="{9894EBBA-626B-4A30-9388-087801588B38}" type="presOf" srcId="{1223DBD2-AC5D-44D8-A9A8-FAAEAA83D90D}" destId="{B8849C63-9D4D-40F4-BAE2-71F56DDAC3E4}" srcOrd="0" destOrd="0" presId="urn:microsoft.com/office/officeart/2005/8/layout/vList2"/>
    <dgm:cxn modelId="{177588D4-5A52-405F-B7B2-BBA7A3C3566D}" srcId="{F3FC5E19-7855-4516-A16E-F6656746541F}" destId="{7829B584-391C-48B0-BEA0-77FEC4FD5A07}" srcOrd="1" destOrd="0" parTransId="{3557A326-F5C4-45E0-AE52-37EAF3C72D70}" sibTransId="{EAC538C0-96BC-4890-B50C-ED97B08AC875}"/>
    <dgm:cxn modelId="{9D696CFD-A9AF-4738-9834-10E4A4F99E28}" type="presOf" srcId="{2DFAA709-8CD6-4AB4-A48F-0C71992FA6F8}" destId="{D8B99B36-D135-4447-BC09-F369BBF28000}" srcOrd="0" destOrd="0" presId="urn:microsoft.com/office/officeart/2005/8/layout/vList2"/>
    <dgm:cxn modelId="{4B78F6E0-EBB3-4436-892B-DEC70D23312C}" type="presParOf" srcId="{51B0E06C-D8E2-4F5D-9A50-FC6AD5462C7E}" destId="{B385D2FC-F15A-4BD8-BCB3-E935843393C5}" srcOrd="0" destOrd="0" presId="urn:microsoft.com/office/officeart/2005/8/layout/vList2"/>
    <dgm:cxn modelId="{4C740957-4022-4D99-BC17-7C3145632616}" type="presParOf" srcId="{51B0E06C-D8E2-4F5D-9A50-FC6AD5462C7E}" destId="{1A435C78-9EA5-4BC1-AB53-DFAF1D86E772}" srcOrd="1" destOrd="0" presId="urn:microsoft.com/office/officeart/2005/8/layout/vList2"/>
    <dgm:cxn modelId="{A8904EC5-2358-429F-92CA-1FD8B41BBEEC}" type="presParOf" srcId="{51B0E06C-D8E2-4F5D-9A50-FC6AD5462C7E}" destId="{955F2C24-52A3-405B-81AB-0CFF631A963A}" srcOrd="2" destOrd="0" presId="urn:microsoft.com/office/officeart/2005/8/layout/vList2"/>
    <dgm:cxn modelId="{1F397980-963A-4F8D-9D9F-4C3C42BA726D}" type="presParOf" srcId="{51B0E06C-D8E2-4F5D-9A50-FC6AD5462C7E}" destId="{DA9CDB56-7113-40B9-A19F-21452E88F0E1}" srcOrd="3" destOrd="0" presId="urn:microsoft.com/office/officeart/2005/8/layout/vList2"/>
    <dgm:cxn modelId="{8BAA1B7E-5198-4CC3-98DB-D360B089275E}" type="presParOf" srcId="{51B0E06C-D8E2-4F5D-9A50-FC6AD5462C7E}" destId="{A73D4667-9EDC-40F8-9EB7-4C899F3B579F}" srcOrd="4" destOrd="0" presId="urn:microsoft.com/office/officeart/2005/8/layout/vList2"/>
    <dgm:cxn modelId="{4C8F836E-9C9B-4982-9565-FC8BA9A831C6}" type="presParOf" srcId="{51B0E06C-D8E2-4F5D-9A50-FC6AD5462C7E}" destId="{6824F3B5-B11A-4FDD-8ED0-3CCFDE6A4FBB}" srcOrd="5" destOrd="0" presId="urn:microsoft.com/office/officeart/2005/8/layout/vList2"/>
    <dgm:cxn modelId="{9348CA6B-9242-4653-89BC-C0D0A23C9514}" type="presParOf" srcId="{51B0E06C-D8E2-4F5D-9A50-FC6AD5462C7E}" destId="{B8849C63-9D4D-40F4-BAE2-71F56DDAC3E4}" srcOrd="6" destOrd="0" presId="urn:microsoft.com/office/officeart/2005/8/layout/vList2"/>
    <dgm:cxn modelId="{43A0E4F7-973F-4688-AE66-C369B2CC2758}" type="presParOf" srcId="{51B0E06C-D8E2-4F5D-9A50-FC6AD5462C7E}" destId="{6DC08223-CD86-44FB-A8BB-4DB40F2B09F3}" srcOrd="7" destOrd="0" presId="urn:microsoft.com/office/officeart/2005/8/layout/vList2"/>
    <dgm:cxn modelId="{908D5B2D-F70E-4F79-AB14-0ADCECD5DC67}" type="presParOf" srcId="{51B0E06C-D8E2-4F5D-9A50-FC6AD5462C7E}" destId="{D8B99B36-D135-4447-BC09-F369BBF28000}"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FC5E19-7855-4516-A16E-F6656746541F}" type="doc">
      <dgm:prSet loTypeId="urn:microsoft.com/office/officeart/2005/8/layout/vList2" loCatId="list" qsTypeId="urn:microsoft.com/office/officeart/2005/8/quickstyle/simple1#3" qsCatId="simple" csTypeId="urn:microsoft.com/office/officeart/2005/8/colors/colorful5#3" csCatId="colorful" phldr="1"/>
      <dgm:spPr/>
      <dgm:t>
        <a:bodyPr/>
        <a:lstStyle/>
        <a:p>
          <a:endParaRPr lang="en-US"/>
        </a:p>
      </dgm:t>
    </dgm:pt>
    <dgm:pt modelId="{C455968C-1A75-415B-949C-57B64A48F43C}">
      <dgm:prSet/>
      <dgm:spPr/>
      <dgm:t>
        <a:bodyPr/>
        <a:lstStyle/>
        <a:p>
          <a:r>
            <a:rPr lang="en-GB"/>
            <a:t>Am I finished?</a:t>
          </a:r>
          <a:endParaRPr lang="en-US"/>
        </a:p>
      </dgm:t>
    </dgm:pt>
    <dgm:pt modelId="{752D3AB8-57D6-4E60-98E7-11D4DCEE54E4}" type="parTrans" cxnId="{4CE6CB34-C248-464F-88AE-1D8058532D74}">
      <dgm:prSet/>
      <dgm:spPr/>
      <dgm:t>
        <a:bodyPr/>
        <a:lstStyle/>
        <a:p>
          <a:endParaRPr lang="en-US" sz="2400"/>
        </a:p>
      </dgm:t>
    </dgm:pt>
    <dgm:pt modelId="{6858C95C-3EA2-4783-9E83-5F7D98F52177}" type="sibTrans" cxnId="{4CE6CB34-C248-464F-88AE-1D8058532D74}">
      <dgm:prSet/>
      <dgm:spPr/>
      <dgm:t>
        <a:bodyPr/>
        <a:lstStyle/>
        <a:p>
          <a:endParaRPr lang="en-US"/>
        </a:p>
      </dgm:t>
    </dgm:pt>
    <dgm:pt modelId="{7829B584-391C-48B0-BEA0-77FEC4FD5A07}">
      <dgm:prSet/>
      <dgm:spPr/>
      <dgm:t>
        <a:bodyPr/>
        <a:lstStyle/>
        <a:p>
          <a:r>
            <a:rPr lang="en-GB"/>
            <a:t>What is the end time?</a:t>
          </a:r>
          <a:endParaRPr lang="en-US"/>
        </a:p>
      </dgm:t>
    </dgm:pt>
    <dgm:pt modelId="{3557A326-F5C4-45E0-AE52-37EAF3C72D70}" type="parTrans" cxnId="{177588D4-5A52-405F-B7B2-BBA7A3C3566D}">
      <dgm:prSet/>
      <dgm:spPr/>
      <dgm:t>
        <a:bodyPr/>
        <a:lstStyle/>
        <a:p>
          <a:endParaRPr lang="en-US" sz="2400"/>
        </a:p>
      </dgm:t>
    </dgm:pt>
    <dgm:pt modelId="{EAC538C0-96BC-4890-B50C-ED97B08AC875}" type="sibTrans" cxnId="{177588D4-5A52-405F-B7B2-BBA7A3C3566D}">
      <dgm:prSet/>
      <dgm:spPr/>
      <dgm:t>
        <a:bodyPr/>
        <a:lstStyle/>
        <a:p>
          <a:endParaRPr lang="en-US"/>
        </a:p>
      </dgm:t>
    </dgm:pt>
    <dgm:pt modelId="{56E37899-7D78-45E1-B06B-36FC80D2183D}">
      <dgm:prSet/>
      <dgm:spPr/>
      <dgm:t>
        <a:bodyPr/>
        <a:lstStyle/>
        <a:p>
          <a:r>
            <a:rPr lang="en-GB"/>
            <a:t>How long did this take?</a:t>
          </a:r>
          <a:endParaRPr lang="en-US"/>
        </a:p>
      </dgm:t>
    </dgm:pt>
    <dgm:pt modelId="{2A904565-5B08-4F4E-B1F3-E27312D98378}" type="parTrans" cxnId="{89CCD35A-589B-4131-8F43-222BD22302F3}">
      <dgm:prSet/>
      <dgm:spPr/>
      <dgm:t>
        <a:bodyPr/>
        <a:lstStyle/>
        <a:p>
          <a:endParaRPr lang="en-US" sz="2400"/>
        </a:p>
      </dgm:t>
    </dgm:pt>
    <dgm:pt modelId="{D133CA1D-B8E9-48D9-BDF1-27AD57FF9ADB}" type="sibTrans" cxnId="{89CCD35A-589B-4131-8F43-222BD22302F3}">
      <dgm:prSet/>
      <dgm:spPr/>
      <dgm:t>
        <a:bodyPr/>
        <a:lstStyle/>
        <a:p>
          <a:endParaRPr lang="en-US"/>
        </a:p>
      </dgm:t>
    </dgm:pt>
    <dgm:pt modelId="{1223DBD2-AC5D-44D8-A9A8-FAAEAA83D90D}">
      <dgm:prSet/>
      <dgm:spPr/>
      <dgm:t>
        <a:bodyPr/>
        <a:lstStyle/>
        <a:p>
          <a:r>
            <a:rPr lang="en-GB"/>
            <a:t>What did I do well?</a:t>
          </a:r>
          <a:endParaRPr lang="en-US"/>
        </a:p>
      </dgm:t>
    </dgm:pt>
    <dgm:pt modelId="{4A6EDA6D-9E02-4011-95C6-4D334C2950FC}" type="parTrans" cxnId="{8AD3DD00-6FC6-4620-BA8F-19A30ADF2006}">
      <dgm:prSet/>
      <dgm:spPr/>
      <dgm:t>
        <a:bodyPr/>
        <a:lstStyle/>
        <a:p>
          <a:endParaRPr lang="en-US" sz="2400"/>
        </a:p>
      </dgm:t>
    </dgm:pt>
    <dgm:pt modelId="{0B649A00-A8B9-46C2-9C75-D4454D037D83}" type="sibTrans" cxnId="{8AD3DD00-6FC6-4620-BA8F-19A30ADF2006}">
      <dgm:prSet/>
      <dgm:spPr/>
      <dgm:t>
        <a:bodyPr/>
        <a:lstStyle/>
        <a:p>
          <a:endParaRPr lang="en-US"/>
        </a:p>
      </dgm:t>
    </dgm:pt>
    <dgm:pt modelId="{BA6A4B6C-37EC-455A-908D-113FBCDCE243}">
      <dgm:prSet/>
      <dgm:spPr/>
      <dgm:t>
        <a:bodyPr/>
        <a:lstStyle/>
        <a:p>
          <a:r>
            <a:rPr lang="en-GB"/>
            <a:t>What will I do differently next time?</a:t>
          </a:r>
          <a:endParaRPr lang="en-US"/>
        </a:p>
      </dgm:t>
    </dgm:pt>
    <dgm:pt modelId="{CF03FDE7-783F-49ED-A0F5-1130174371C0}" type="parTrans" cxnId="{C0C2B34B-A256-4B57-BF48-11C590087CC3}">
      <dgm:prSet/>
      <dgm:spPr/>
      <dgm:t>
        <a:bodyPr/>
        <a:lstStyle/>
        <a:p>
          <a:endParaRPr lang="en-US" sz="2400"/>
        </a:p>
      </dgm:t>
    </dgm:pt>
    <dgm:pt modelId="{EE78949A-4EFA-4A08-AA1B-4942D9C78AFF}" type="sibTrans" cxnId="{C0C2B34B-A256-4B57-BF48-11C590087CC3}">
      <dgm:prSet/>
      <dgm:spPr/>
      <dgm:t>
        <a:bodyPr/>
        <a:lstStyle/>
        <a:p>
          <a:endParaRPr lang="en-US"/>
        </a:p>
      </dgm:t>
    </dgm:pt>
    <dgm:pt modelId="{98F26DDF-FA46-421A-85E2-C8F76A8A4956}">
      <dgm:prSet/>
      <dgm:spPr/>
      <dgm:t>
        <a:bodyPr/>
        <a:lstStyle/>
        <a:p>
          <a:r>
            <a:rPr lang="en-GB"/>
            <a:t>How hard was the task?: rate 1-10</a:t>
          </a:r>
          <a:endParaRPr lang="en-US"/>
        </a:p>
      </dgm:t>
    </dgm:pt>
    <dgm:pt modelId="{8776AA0B-E5E4-4D0F-A4C2-1DBB2E29C94C}" type="parTrans" cxnId="{63B1CA8F-3E00-4CC2-BD5E-19A0B1ED0785}">
      <dgm:prSet/>
      <dgm:spPr/>
      <dgm:t>
        <a:bodyPr/>
        <a:lstStyle/>
        <a:p>
          <a:endParaRPr lang="en-US" sz="2400"/>
        </a:p>
      </dgm:t>
    </dgm:pt>
    <dgm:pt modelId="{0897C8CC-9FC1-4364-82A2-3E62E28A81D4}" type="sibTrans" cxnId="{63B1CA8F-3E00-4CC2-BD5E-19A0B1ED0785}">
      <dgm:prSet/>
      <dgm:spPr/>
      <dgm:t>
        <a:bodyPr/>
        <a:lstStyle/>
        <a:p>
          <a:endParaRPr lang="en-US"/>
        </a:p>
      </dgm:t>
    </dgm:pt>
    <dgm:pt modelId="{157CB6B8-D8F2-4F45-867B-01118DE1BEE7}">
      <dgm:prSet/>
      <dgm:spPr/>
      <dgm:t>
        <a:bodyPr/>
        <a:lstStyle/>
        <a:p>
          <a:r>
            <a:rPr lang="en-GB"/>
            <a:t>How confident am I that I did this well? Rate 1-10</a:t>
          </a:r>
          <a:endParaRPr lang="en-US"/>
        </a:p>
      </dgm:t>
    </dgm:pt>
    <dgm:pt modelId="{A8925CCD-8BDF-46F5-B544-52E52BB3349E}" type="parTrans" cxnId="{E666CE11-4D81-40B0-B5A8-C4DA315234F0}">
      <dgm:prSet/>
      <dgm:spPr/>
      <dgm:t>
        <a:bodyPr/>
        <a:lstStyle/>
        <a:p>
          <a:endParaRPr lang="en-US" sz="2400"/>
        </a:p>
      </dgm:t>
    </dgm:pt>
    <dgm:pt modelId="{13C4410E-6FEE-45E7-A57E-2FED3F7FE7C5}" type="sibTrans" cxnId="{E666CE11-4D81-40B0-B5A8-C4DA315234F0}">
      <dgm:prSet/>
      <dgm:spPr/>
      <dgm:t>
        <a:bodyPr/>
        <a:lstStyle/>
        <a:p>
          <a:endParaRPr lang="en-US"/>
        </a:p>
      </dgm:t>
    </dgm:pt>
    <dgm:pt modelId="{51B0E06C-D8E2-4F5D-9A50-FC6AD5462C7E}" type="pres">
      <dgm:prSet presAssocID="{F3FC5E19-7855-4516-A16E-F6656746541F}" presName="linear" presStyleCnt="0">
        <dgm:presLayoutVars>
          <dgm:animLvl val="lvl"/>
          <dgm:resizeHandles val="exact"/>
        </dgm:presLayoutVars>
      </dgm:prSet>
      <dgm:spPr/>
    </dgm:pt>
    <dgm:pt modelId="{B385D2FC-F15A-4BD8-BCB3-E935843393C5}" type="pres">
      <dgm:prSet presAssocID="{C455968C-1A75-415B-949C-57B64A48F43C}" presName="parentText" presStyleLbl="node1" presStyleIdx="0" presStyleCnt="7">
        <dgm:presLayoutVars>
          <dgm:chMax val="0"/>
          <dgm:bulletEnabled val="1"/>
        </dgm:presLayoutVars>
      </dgm:prSet>
      <dgm:spPr/>
    </dgm:pt>
    <dgm:pt modelId="{1A435C78-9EA5-4BC1-AB53-DFAF1D86E772}" type="pres">
      <dgm:prSet presAssocID="{6858C95C-3EA2-4783-9E83-5F7D98F52177}" presName="spacer" presStyleCnt="0"/>
      <dgm:spPr/>
    </dgm:pt>
    <dgm:pt modelId="{955F2C24-52A3-405B-81AB-0CFF631A963A}" type="pres">
      <dgm:prSet presAssocID="{7829B584-391C-48B0-BEA0-77FEC4FD5A07}" presName="parentText" presStyleLbl="node1" presStyleIdx="1" presStyleCnt="7">
        <dgm:presLayoutVars>
          <dgm:chMax val="0"/>
          <dgm:bulletEnabled val="1"/>
        </dgm:presLayoutVars>
      </dgm:prSet>
      <dgm:spPr/>
    </dgm:pt>
    <dgm:pt modelId="{DA9CDB56-7113-40B9-A19F-21452E88F0E1}" type="pres">
      <dgm:prSet presAssocID="{EAC538C0-96BC-4890-B50C-ED97B08AC875}" presName="spacer" presStyleCnt="0"/>
      <dgm:spPr/>
    </dgm:pt>
    <dgm:pt modelId="{A73D4667-9EDC-40F8-9EB7-4C899F3B579F}" type="pres">
      <dgm:prSet presAssocID="{56E37899-7D78-45E1-B06B-36FC80D2183D}" presName="parentText" presStyleLbl="node1" presStyleIdx="2" presStyleCnt="7">
        <dgm:presLayoutVars>
          <dgm:chMax val="0"/>
          <dgm:bulletEnabled val="1"/>
        </dgm:presLayoutVars>
      </dgm:prSet>
      <dgm:spPr/>
    </dgm:pt>
    <dgm:pt modelId="{6824F3B5-B11A-4FDD-8ED0-3CCFDE6A4FBB}" type="pres">
      <dgm:prSet presAssocID="{D133CA1D-B8E9-48D9-BDF1-27AD57FF9ADB}" presName="spacer" presStyleCnt="0"/>
      <dgm:spPr/>
    </dgm:pt>
    <dgm:pt modelId="{B8849C63-9D4D-40F4-BAE2-71F56DDAC3E4}" type="pres">
      <dgm:prSet presAssocID="{1223DBD2-AC5D-44D8-A9A8-FAAEAA83D90D}" presName="parentText" presStyleLbl="node1" presStyleIdx="3" presStyleCnt="7">
        <dgm:presLayoutVars>
          <dgm:chMax val="0"/>
          <dgm:bulletEnabled val="1"/>
        </dgm:presLayoutVars>
      </dgm:prSet>
      <dgm:spPr/>
    </dgm:pt>
    <dgm:pt modelId="{5A6DC639-0616-4ED9-9D99-65186DB2269F}" type="pres">
      <dgm:prSet presAssocID="{0B649A00-A8B9-46C2-9C75-D4454D037D83}" presName="spacer" presStyleCnt="0"/>
      <dgm:spPr/>
    </dgm:pt>
    <dgm:pt modelId="{CB06A6EC-2D76-4E47-B351-53F636B555CB}" type="pres">
      <dgm:prSet presAssocID="{BA6A4B6C-37EC-455A-908D-113FBCDCE243}" presName="parentText" presStyleLbl="node1" presStyleIdx="4" presStyleCnt="7">
        <dgm:presLayoutVars>
          <dgm:chMax val="0"/>
          <dgm:bulletEnabled val="1"/>
        </dgm:presLayoutVars>
      </dgm:prSet>
      <dgm:spPr/>
    </dgm:pt>
    <dgm:pt modelId="{DC14CFEB-F268-4269-AFE4-5CA39778A197}" type="pres">
      <dgm:prSet presAssocID="{EE78949A-4EFA-4A08-AA1B-4942D9C78AFF}" presName="spacer" presStyleCnt="0"/>
      <dgm:spPr/>
    </dgm:pt>
    <dgm:pt modelId="{D2078390-2E27-46FA-B523-1B1B61AB2AC7}" type="pres">
      <dgm:prSet presAssocID="{98F26DDF-FA46-421A-85E2-C8F76A8A4956}" presName="parentText" presStyleLbl="node1" presStyleIdx="5" presStyleCnt="7">
        <dgm:presLayoutVars>
          <dgm:chMax val="0"/>
          <dgm:bulletEnabled val="1"/>
        </dgm:presLayoutVars>
      </dgm:prSet>
      <dgm:spPr/>
    </dgm:pt>
    <dgm:pt modelId="{63673F9C-D277-4559-93D8-01649EB2E806}" type="pres">
      <dgm:prSet presAssocID="{0897C8CC-9FC1-4364-82A2-3E62E28A81D4}" presName="spacer" presStyleCnt="0"/>
      <dgm:spPr/>
    </dgm:pt>
    <dgm:pt modelId="{BD5BDF40-33CF-492E-8E44-05262A5648E0}" type="pres">
      <dgm:prSet presAssocID="{157CB6B8-D8F2-4F45-867B-01118DE1BEE7}" presName="parentText" presStyleLbl="node1" presStyleIdx="6" presStyleCnt="7">
        <dgm:presLayoutVars>
          <dgm:chMax val="0"/>
          <dgm:bulletEnabled val="1"/>
        </dgm:presLayoutVars>
      </dgm:prSet>
      <dgm:spPr/>
    </dgm:pt>
  </dgm:ptLst>
  <dgm:cxnLst>
    <dgm:cxn modelId="{8AD3DD00-6FC6-4620-BA8F-19A30ADF2006}" srcId="{F3FC5E19-7855-4516-A16E-F6656746541F}" destId="{1223DBD2-AC5D-44D8-A9A8-FAAEAA83D90D}" srcOrd="3" destOrd="0" parTransId="{4A6EDA6D-9E02-4011-95C6-4D334C2950FC}" sibTransId="{0B649A00-A8B9-46C2-9C75-D4454D037D83}"/>
    <dgm:cxn modelId="{E666CE11-4D81-40B0-B5A8-C4DA315234F0}" srcId="{F3FC5E19-7855-4516-A16E-F6656746541F}" destId="{157CB6B8-D8F2-4F45-867B-01118DE1BEE7}" srcOrd="6" destOrd="0" parTransId="{A8925CCD-8BDF-46F5-B544-52E52BB3349E}" sibTransId="{13C4410E-6FEE-45E7-A57E-2FED3F7FE7C5}"/>
    <dgm:cxn modelId="{E179B515-7A50-44C7-A2C6-DE7E45DED475}" type="presOf" srcId="{C455968C-1A75-415B-949C-57B64A48F43C}" destId="{B385D2FC-F15A-4BD8-BCB3-E935843393C5}" srcOrd="0" destOrd="0" presId="urn:microsoft.com/office/officeart/2005/8/layout/vList2"/>
    <dgm:cxn modelId="{AB44F02D-D08E-4B77-B8C8-DCA7B733E459}" type="presOf" srcId="{F3FC5E19-7855-4516-A16E-F6656746541F}" destId="{51B0E06C-D8E2-4F5D-9A50-FC6AD5462C7E}" srcOrd="0" destOrd="0" presId="urn:microsoft.com/office/officeart/2005/8/layout/vList2"/>
    <dgm:cxn modelId="{6D6E4A31-30A6-4797-B5AA-22D52C6CCFAC}" type="presOf" srcId="{98F26DDF-FA46-421A-85E2-C8F76A8A4956}" destId="{D2078390-2E27-46FA-B523-1B1B61AB2AC7}" srcOrd="0" destOrd="0" presId="urn:microsoft.com/office/officeart/2005/8/layout/vList2"/>
    <dgm:cxn modelId="{4CE6CB34-C248-464F-88AE-1D8058532D74}" srcId="{F3FC5E19-7855-4516-A16E-F6656746541F}" destId="{C455968C-1A75-415B-949C-57B64A48F43C}" srcOrd="0" destOrd="0" parTransId="{752D3AB8-57D6-4E60-98E7-11D4DCEE54E4}" sibTransId="{6858C95C-3EA2-4783-9E83-5F7D98F52177}"/>
    <dgm:cxn modelId="{E3BC4064-4EFF-4023-89B9-8DE055140BAF}" type="presOf" srcId="{BA6A4B6C-37EC-455A-908D-113FBCDCE243}" destId="{CB06A6EC-2D76-4E47-B351-53F636B555CB}" srcOrd="0" destOrd="0" presId="urn:microsoft.com/office/officeart/2005/8/layout/vList2"/>
    <dgm:cxn modelId="{BCD4B769-BE5D-4496-802A-F2E4A95B492A}" type="presOf" srcId="{157CB6B8-D8F2-4F45-867B-01118DE1BEE7}" destId="{BD5BDF40-33CF-492E-8E44-05262A5648E0}" srcOrd="0" destOrd="0" presId="urn:microsoft.com/office/officeart/2005/8/layout/vList2"/>
    <dgm:cxn modelId="{C0C2B34B-A256-4B57-BF48-11C590087CC3}" srcId="{F3FC5E19-7855-4516-A16E-F6656746541F}" destId="{BA6A4B6C-37EC-455A-908D-113FBCDCE243}" srcOrd="4" destOrd="0" parTransId="{CF03FDE7-783F-49ED-A0F5-1130174371C0}" sibTransId="{EE78949A-4EFA-4A08-AA1B-4942D9C78AFF}"/>
    <dgm:cxn modelId="{89CCD35A-589B-4131-8F43-222BD22302F3}" srcId="{F3FC5E19-7855-4516-A16E-F6656746541F}" destId="{56E37899-7D78-45E1-B06B-36FC80D2183D}" srcOrd="2" destOrd="0" parTransId="{2A904565-5B08-4F4E-B1F3-E27312D98378}" sibTransId="{D133CA1D-B8E9-48D9-BDF1-27AD57FF9ADB}"/>
    <dgm:cxn modelId="{EFB74D7D-8441-42AC-8740-288B215A758D}" type="presOf" srcId="{7829B584-391C-48B0-BEA0-77FEC4FD5A07}" destId="{955F2C24-52A3-405B-81AB-0CFF631A963A}" srcOrd="0" destOrd="0" presId="urn:microsoft.com/office/officeart/2005/8/layout/vList2"/>
    <dgm:cxn modelId="{63B1CA8F-3E00-4CC2-BD5E-19A0B1ED0785}" srcId="{F3FC5E19-7855-4516-A16E-F6656746541F}" destId="{98F26DDF-FA46-421A-85E2-C8F76A8A4956}" srcOrd="5" destOrd="0" parTransId="{8776AA0B-E5E4-4D0F-A4C2-1DBB2E29C94C}" sibTransId="{0897C8CC-9FC1-4364-82A2-3E62E28A81D4}"/>
    <dgm:cxn modelId="{C8CFB89A-89A1-455F-877E-CD1935946DAF}" type="presOf" srcId="{56E37899-7D78-45E1-B06B-36FC80D2183D}" destId="{A73D4667-9EDC-40F8-9EB7-4C899F3B579F}" srcOrd="0" destOrd="0" presId="urn:microsoft.com/office/officeart/2005/8/layout/vList2"/>
    <dgm:cxn modelId="{9894EBBA-626B-4A30-9388-087801588B38}" type="presOf" srcId="{1223DBD2-AC5D-44D8-A9A8-FAAEAA83D90D}" destId="{B8849C63-9D4D-40F4-BAE2-71F56DDAC3E4}" srcOrd="0" destOrd="0" presId="urn:microsoft.com/office/officeart/2005/8/layout/vList2"/>
    <dgm:cxn modelId="{177588D4-5A52-405F-B7B2-BBA7A3C3566D}" srcId="{F3FC5E19-7855-4516-A16E-F6656746541F}" destId="{7829B584-391C-48B0-BEA0-77FEC4FD5A07}" srcOrd="1" destOrd="0" parTransId="{3557A326-F5C4-45E0-AE52-37EAF3C72D70}" sibTransId="{EAC538C0-96BC-4890-B50C-ED97B08AC875}"/>
    <dgm:cxn modelId="{4B78F6E0-EBB3-4436-892B-DEC70D23312C}" type="presParOf" srcId="{51B0E06C-D8E2-4F5D-9A50-FC6AD5462C7E}" destId="{B385D2FC-F15A-4BD8-BCB3-E935843393C5}" srcOrd="0" destOrd="0" presId="urn:microsoft.com/office/officeart/2005/8/layout/vList2"/>
    <dgm:cxn modelId="{4C740957-4022-4D99-BC17-7C3145632616}" type="presParOf" srcId="{51B0E06C-D8E2-4F5D-9A50-FC6AD5462C7E}" destId="{1A435C78-9EA5-4BC1-AB53-DFAF1D86E772}" srcOrd="1" destOrd="0" presId="urn:microsoft.com/office/officeart/2005/8/layout/vList2"/>
    <dgm:cxn modelId="{A8904EC5-2358-429F-92CA-1FD8B41BBEEC}" type="presParOf" srcId="{51B0E06C-D8E2-4F5D-9A50-FC6AD5462C7E}" destId="{955F2C24-52A3-405B-81AB-0CFF631A963A}" srcOrd="2" destOrd="0" presId="urn:microsoft.com/office/officeart/2005/8/layout/vList2"/>
    <dgm:cxn modelId="{1F397980-963A-4F8D-9D9F-4C3C42BA726D}" type="presParOf" srcId="{51B0E06C-D8E2-4F5D-9A50-FC6AD5462C7E}" destId="{DA9CDB56-7113-40B9-A19F-21452E88F0E1}" srcOrd="3" destOrd="0" presId="urn:microsoft.com/office/officeart/2005/8/layout/vList2"/>
    <dgm:cxn modelId="{8BAA1B7E-5198-4CC3-98DB-D360B089275E}" type="presParOf" srcId="{51B0E06C-D8E2-4F5D-9A50-FC6AD5462C7E}" destId="{A73D4667-9EDC-40F8-9EB7-4C899F3B579F}" srcOrd="4" destOrd="0" presId="urn:microsoft.com/office/officeart/2005/8/layout/vList2"/>
    <dgm:cxn modelId="{4C8F836E-9C9B-4982-9565-FC8BA9A831C6}" type="presParOf" srcId="{51B0E06C-D8E2-4F5D-9A50-FC6AD5462C7E}" destId="{6824F3B5-B11A-4FDD-8ED0-3CCFDE6A4FBB}" srcOrd="5" destOrd="0" presId="urn:microsoft.com/office/officeart/2005/8/layout/vList2"/>
    <dgm:cxn modelId="{9348CA6B-9242-4653-89BC-C0D0A23C9514}" type="presParOf" srcId="{51B0E06C-D8E2-4F5D-9A50-FC6AD5462C7E}" destId="{B8849C63-9D4D-40F4-BAE2-71F56DDAC3E4}" srcOrd="6" destOrd="0" presId="urn:microsoft.com/office/officeart/2005/8/layout/vList2"/>
    <dgm:cxn modelId="{7819CE08-0634-4E9C-BCB7-2D88051641AD}" type="presParOf" srcId="{51B0E06C-D8E2-4F5D-9A50-FC6AD5462C7E}" destId="{5A6DC639-0616-4ED9-9D99-65186DB2269F}" srcOrd="7" destOrd="0" presId="urn:microsoft.com/office/officeart/2005/8/layout/vList2"/>
    <dgm:cxn modelId="{253BB97C-8B0B-43D9-9621-E7BC6201695E}" type="presParOf" srcId="{51B0E06C-D8E2-4F5D-9A50-FC6AD5462C7E}" destId="{CB06A6EC-2D76-4E47-B351-53F636B555CB}" srcOrd="8" destOrd="0" presId="urn:microsoft.com/office/officeart/2005/8/layout/vList2"/>
    <dgm:cxn modelId="{B5D3A9A6-9135-45A7-B72E-12AF5E450CE2}" type="presParOf" srcId="{51B0E06C-D8E2-4F5D-9A50-FC6AD5462C7E}" destId="{DC14CFEB-F268-4269-AFE4-5CA39778A197}" srcOrd="9" destOrd="0" presId="urn:microsoft.com/office/officeart/2005/8/layout/vList2"/>
    <dgm:cxn modelId="{F7C41603-C87D-4C81-B5B2-FBBC67D6CAFC}" type="presParOf" srcId="{51B0E06C-D8E2-4F5D-9A50-FC6AD5462C7E}" destId="{D2078390-2E27-46FA-B523-1B1B61AB2AC7}" srcOrd="10" destOrd="0" presId="urn:microsoft.com/office/officeart/2005/8/layout/vList2"/>
    <dgm:cxn modelId="{05DCABEC-C387-4194-BC14-47BA63AFBABB}" type="presParOf" srcId="{51B0E06C-D8E2-4F5D-9A50-FC6AD5462C7E}" destId="{63673F9C-D277-4559-93D8-01649EB2E806}" srcOrd="11" destOrd="0" presId="urn:microsoft.com/office/officeart/2005/8/layout/vList2"/>
    <dgm:cxn modelId="{6495D58A-6ECC-4BFD-A8E1-AE67202DA425}" type="presParOf" srcId="{51B0E06C-D8E2-4F5D-9A50-FC6AD5462C7E}" destId="{BD5BDF40-33CF-492E-8E44-05262A5648E0}" srcOrd="1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EA7EA-82D8-41DA-8D14-8AC4F812B503}">
      <dsp:nvSpPr>
        <dsp:cNvPr id="0" name=""/>
        <dsp:cNvSpPr/>
      </dsp:nvSpPr>
      <dsp:spPr>
        <a:xfrm>
          <a:off x="0" y="118628"/>
          <a:ext cx="626364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What is the task?</a:t>
          </a:r>
          <a:endParaRPr lang="en-US" sz="1800" kern="1200"/>
        </a:p>
      </dsp:txBody>
      <dsp:txXfrm>
        <a:off x="21075" y="139703"/>
        <a:ext cx="6221490" cy="389580"/>
      </dsp:txXfrm>
    </dsp:sp>
    <dsp:sp modelId="{FC3CCC9C-23C5-483E-A8D4-03A784144F47}">
      <dsp:nvSpPr>
        <dsp:cNvPr id="0" name=""/>
        <dsp:cNvSpPr/>
      </dsp:nvSpPr>
      <dsp:spPr>
        <a:xfrm>
          <a:off x="0" y="602198"/>
          <a:ext cx="6263640" cy="431730"/>
        </a:xfrm>
        <a:prstGeom prst="roundRect">
          <a:avLst/>
        </a:prstGeom>
        <a:solidFill>
          <a:schemeClr val="accent5">
            <a:hueOff val="-675854"/>
            <a:satOff val="-1742"/>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i="1" kern="1200"/>
            <a:t>How hard is this task?: rate 1-10</a:t>
          </a:r>
          <a:endParaRPr lang="en-US" sz="1800" kern="1200"/>
        </a:p>
      </dsp:txBody>
      <dsp:txXfrm>
        <a:off x="21075" y="623273"/>
        <a:ext cx="6221490" cy="389580"/>
      </dsp:txXfrm>
    </dsp:sp>
    <dsp:sp modelId="{FCDBF7BD-1B1E-4556-8411-D582200E3668}">
      <dsp:nvSpPr>
        <dsp:cNvPr id="0" name=""/>
        <dsp:cNvSpPr/>
      </dsp:nvSpPr>
      <dsp:spPr>
        <a:xfrm>
          <a:off x="0" y="1085768"/>
          <a:ext cx="6263640" cy="43173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i="1" kern="1200"/>
            <a:t>How confident am I in doing this well?: rate 1-10</a:t>
          </a:r>
          <a:endParaRPr lang="en-US" sz="1800" kern="1200"/>
        </a:p>
      </dsp:txBody>
      <dsp:txXfrm>
        <a:off x="21075" y="1106843"/>
        <a:ext cx="6221490" cy="389580"/>
      </dsp:txXfrm>
    </dsp:sp>
    <dsp:sp modelId="{A347C6BB-C22F-4616-866F-166F73A6836A}">
      <dsp:nvSpPr>
        <dsp:cNvPr id="0" name=""/>
        <dsp:cNvSpPr/>
      </dsp:nvSpPr>
      <dsp:spPr>
        <a:xfrm>
          <a:off x="0" y="1569338"/>
          <a:ext cx="6263640" cy="431730"/>
        </a:xfrm>
        <a:prstGeom prst="roundRect">
          <a:avLst/>
        </a:prstGeom>
        <a:solidFill>
          <a:schemeClr val="accent5">
            <a:hueOff val="-2027563"/>
            <a:satOff val="-5226"/>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i="1" kern="1200"/>
            <a:t>What are the pros of avoiding this task or rushing through it? </a:t>
          </a:r>
          <a:endParaRPr lang="en-US" sz="1800" kern="1200"/>
        </a:p>
      </dsp:txBody>
      <dsp:txXfrm>
        <a:off x="21075" y="1590413"/>
        <a:ext cx="6221490" cy="389580"/>
      </dsp:txXfrm>
    </dsp:sp>
    <dsp:sp modelId="{C7348199-8E39-4790-9912-AC6212E7CC73}">
      <dsp:nvSpPr>
        <dsp:cNvPr id="0" name=""/>
        <dsp:cNvSpPr/>
      </dsp:nvSpPr>
      <dsp:spPr>
        <a:xfrm>
          <a:off x="0" y="2052908"/>
          <a:ext cx="6263640" cy="43173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i="1" kern="1200"/>
            <a:t>What are the cons of avoiding this task or rushing through it? </a:t>
          </a:r>
          <a:endParaRPr lang="en-US" sz="1800" kern="1200"/>
        </a:p>
      </dsp:txBody>
      <dsp:txXfrm>
        <a:off x="21075" y="2073983"/>
        <a:ext cx="6221490" cy="389580"/>
      </dsp:txXfrm>
    </dsp:sp>
    <dsp:sp modelId="{5BF75B68-64CD-4ABB-89B0-A8BDF9418204}">
      <dsp:nvSpPr>
        <dsp:cNvPr id="0" name=""/>
        <dsp:cNvSpPr/>
      </dsp:nvSpPr>
      <dsp:spPr>
        <a:xfrm>
          <a:off x="0" y="2536478"/>
          <a:ext cx="6263640" cy="4317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What is the start time?</a:t>
          </a:r>
          <a:endParaRPr lang="en-US" sz="1800" kern="1200"/>
        </a:p>
      </dsp:txBody>
      <dsp:txXfrm>
        <a:off x="21075" y="2557553"/>
        <a:ext cx="6221490" cy="389580"/>
      </dsp:txXfrm>
    </dsp:sp>
    <dsp:sp modelId="{2EA3C7F8-C2F5-4D25-B722-E19BE769334C}">
      <dsp:nvSpPr>
        <dsp:cNvPr id="0" name=""/>
        <dsp:cNvSpPr/>
      </dsp:nvSpPr>
      <dsp:spPr>
        <a:xfrm>
          <a:off x="0" y="3020048"/>
          <a:ext cx="6263640" cy="43173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How long will it take?</a:t>
          </a:r>
          <a:endParaRPr lang="en-US" sz="1800" kern="1200"/>
        </a:p>
      </dsp:txBody>
      <dsp:txXfrm>
        <a:off x="21075" y="3041123"/>
        <a:ext cx="6221490" cy="389580"/>
      </dsp:txXfrm>
    </dsp:sp>
    <dsp:sp modelId="{249D3C63-C8CF-4ABE-B9B7-2A59B2708BF7}">
      <dsp:nvSpPr>
        <dsp:cNvPr id="0" name=""/>
        <dsp:cNvSpPr/>
      </dsp:nvSpPr>
      <dsp:spPr>
        <a:xfrm>
          <a:off x="0" y="3503618"/>
          <a:ext cx="6263640" cy="431730"/>
        </a:xfrm>
        <a:prstGeom prst="roundRect">
          <a:avLst/>
        </a:prstGeom>
        <a:solidFill>
          <a:schemeClr val="accent5">
            <a:hueOff val="-4730980"/>
            <a:satOff val="-12193"/>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What is my goal?</a:t>
          </a:r>
          <a:endParaRPr lang="en-US" sz="1800" kern="1200"/>
        </a:p>
      </dsp:txBody>
      <dsp:txXfrm>
        <a:off x="21075" y="3524693"/>
        <a:ext cx="6221490" cy="389580"/>
      </dsp:txXfrm>
    </dsp:sp>
    <dsp:sp modelId="{D926F96D-49D6-4CEF-BCD9-6097073016D1}">
      <dsp:nvSpPr>
        <dsp:cNvPr id="0" name=""/>
        <dsp:cNvSpPr/>
      </dsp:nvSpPr>
      <dsp:spPr>
        <a:xfrm>
          <a:off x="0" y="3987188"/>
          <a:ext cx="6263640" cy="43173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How does ‘done’ look and feel?</a:t>
          </a:r>
          <a:endParaRPr lang="en-US" sz="1800" kern="1200"/>
        </a:p>
      </dsp:txBody>
      <dsp:txXfrm>
        <a:off x="21075" y="4008263"/>
        <a:ext cx="6221490" cy="389580"/>
      </dsp:txXfrm>
    </dsp:sp>
    <dsp:sp modelId="{2F539640-23BC-4C3F-9BDF-1B949BA17CE8}">
      <dsp:nvSpPr>
        <dsp:cNvPr id="0" name=""/>
        <dsp:cNvSpPr/>
      </dsp:nvSpPr>
      <dsp:spPr>
        <a:xfrm>
          <a:off x="0" y="4470759"/>
          <a:ext cx="6263640" cy="431730"/>
        </a:xfrm>
        <a:prstGeom prst="roundRect">
          <a:avLst/>
        </a:prstGeom>
        <a:solidFill>
          <a:schemeClr val="accent5">
            <a:hueOff val="-6082688"/>
            <a:satOff val="-15677"/>
            <a:lumOff val="-10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What do I need to get ready?</a:t>
          </a:r>
          <a:endParaRPr lang="en-US" sz="1800" kern="1200"/>
        </a:p>
      </dsp:txBody>
      <dsp:txXfrm>
        <a:off x="21075" y="4491834"/>
        <a:ext cx="6221490" cy="389580"/>
      </dsp:txXfrm>
    </dsp:sp>
    <dsp:sp modelId="{EFA96DF4-FBF3-4082-B7EC-785E700FD168}">
      <dsp:nvSpPr>
        <dsp:cNvPr id="0" name=""/>
        <dsp:cNvSpPr/>
      </dsp:nvSpPr>
      <dsp:spPr>
        <a:xfrm>
          <a:off x="0" y="4954329"/>
          <a:ext cx="6263640" cy="4317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What are my steps? What do I need to do?</a:t>
          </a:r>
          <a:endParaRPr lang="en-US" sz="1800" kern="1200"/>
        </a:p>
      </dsp:txBody>
      <dsp:txXfrm>
        <a:off x="21075" y="4975404"/>
        <a:ext cx="6221490" cy="38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5D2FC-F15A-4BD8-BCB3-E935843393C5}">
      <dsp:nvSpPr>
        <dsp:cNvPr id="0" name=""/>
        <dsp:cNvSpPr/>
      </dsp:nvSpPr>
      <dsp:spPr>
        <a:xfrm>
          <a:off x="0" y="13166"/>
          <a:ext cx="5917504" cy="81549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What am I doing?</a:t>
          </a:r>
        </a:p>
      </dsp:txBody>
      <dsp:txXfrm>
        <a:off x="39809" y="52975"/>
        <a:ext cx="5837886" cy="735872"/>
      </dsp:txXfrm>
    </dsp:sp>
    <dsp:sp modelId="{955F2C24-52A3-405B-81AB-0CFF631A963A}">
      <dsp:nvSpPr>
        <dsp:cNvPr id="0" name=""/>
        <dsp:cNvSpPr/>
      </dsp:nvSpPr>
      <dsp:spPr>
        <a:xfrm>
          <a:off x="0" y="926576"/>
          <a:ext cx="5917504" cy="81549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What is next?</a:t>
          </a:r>
          <a:endParaRPr lang="en-US" sz="3400" kern="1200"/>
        </a:p>
      </dsp:txBody>
      <dsp:txXfrm>
        <a:off x="39809" y="966385"/>
        <a:ext cx="5837886" cy="735872"/>
      </dsp:txXfrm>
    </dsp:sp>
    <dsp:sp modelId="{A73D4667-9EDC-40F8-9EB7-4C899F3B579F}">
      <dsp:nvSpPr>
        <dsp:cNvPr id="0" name=""/>
        <dsp:cNvSpPr/>
      </dsp:nvSpPr>
      <dsp:spPr>
        <a:xfrm>
          <a:off x="0" y="1839987"/>
          <a:ext cx="5917504" cy="81549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Am I on track?</a:t>
          </a:r>
        </a:p>
      </dsp:txBody>
      <dsp:txXfrm>
        <a:off x="39809" y="1879796"/>
        <a:ext cx="5837886" cy="735872"/>
      </dsp:txXfrm>
    </dsp:sp>
    <dsp:sp modelId="{B8849C63-9D4D-40F4-BAE2-71F56DDAC3E4}">
      <dsp:nvSpPr>
        <dsp:cNvPr id="0" name=""/>
        <dsp:cNvSpPr/>
      </dsp:nvSpPr>
      <dsp:spPr>
        <a:xfrm>
          <a:off x="0" y="2753397"/>
          <a:ext cx="5917504" cy="81549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Do I need to change my plan?</a:t>
          </a:r>
        </a:p>
      </dsp:txBody>
      <dsp:txXfrm>
        <a:off x="39809" y="2793206"/>
        <a:ext cx="5837886" cy="735872"/>
      </dsp:txXfrm>
    </dsp:sp>
    <dsp:sp modelId="{D8B99B36-D135-4447-BC09-F369BBF28000}">
      <dsp:nvSpPr>
        <dsp:cNvPr id="0" name=""/>
        <dsp:cNvSpPr/>
      </dsp:nvSpPr>
      <dsp:spPr>
        <a:xfrm>
          <a:off x="0" y="3679974"/>
          <a:ext cx="5917504" cy="81549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Am I finished?</a:t>
          </a:r>
        </a:p>
      </dsp:txBody>
      <dsp:txXfrm>
        <a:off x="39809" y="3719783"/>
        <a:ext cx="5837886" cy="73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5D2FC-F15A-4BD8-BCB3-E935843393C5}">
      <dsp:nvSpPr>
        <dsp:cNvPr id="0" name=""/>
        <dsp:cNvSpPr/>
      </dsp:nvSpPr>
      <dsp:spPr>
        <a:xfrm>
          <a:off x="0" y="659125"/>
          <a:ext cx="5857922"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Am I finished?</a:t>
          </a:r>
          <a:endParaRPr lang="en-US" sz="2200" kern="1200"/>
        </a:p>
      </dsp:txBody>
      <dsp:txXfrm>
        <a:off x="25759" y="684884"/>
        <a:ext cx="5806404" cy="476152"/>
      </dsp:txXfrm>
    </dsp:sp>
    <dsp:sp modelId="{955F2C24-52A3-405B-81AB-0CFF631A963A}">
      <dsp:nvSpPr>
        <dsp:cNvPr id="0" name=""/>
        <dsp:cNvSpPr/>
      </dsp:nvSpPr>
      <dsp:spPr>
        <a:xfrm>
          <a:off x="0" y="1250155"/>
          <a:ext cx="5857922" cy="527670"/>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What is the end time?</a:t>
          </a:r>
          <a:endParaRPr lang="en-US" sz="2200" kern="1200"/>
        </a:p>
      </dsp:txBody>
      <dsp:txXfrm>
        <a:off x="25759" y="1275914"/>
        <a:ext cx="5806404" cy="476152"/>
      </dsp:txXfrm>
    </dsp:sp>
    <dsp:sp modelId="{A73D4667-9EDC-40F8-9EB7-4C899F3B579F}">
      <dsp:nvSpPr>
        <dsp:cNvPr id="0" name=""/>
        <dsp:cNvSpPr/>
      </dsp:nvSpPr>
      <dsp:spPr>
        <a:xfrm>
          <a:off x="0" y="1841185"/>
          <a:ext cx="5857922" cy="52767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How long did this take?</a:t>
          </a:r>
          <a:endParaRPr lang="en-US" sz="2200" kern="1200"/>
        </a:p>
      </dsp:txBody>
      <dsp:txXfrm>
        <a:off x="25759" y="1866944"/>
        <a:ext cx="5806404" cy="476152"/>
      </dsp:txXfrm>
    </dsp:sp>
    <dsp:sp modelId="{B8849C63-9D4D-40F4-BAE2-71F56DDAC3E4}">
      <dsp:nvSpPr>
        <dsp:cNvPr id="0" name=""/>
        <dsp:cNvSpPr/>
      </dsp:nvSpPr>
      <dsp:spPr>
        <a:xfrm>
          <a:off x="0" y="2432215"/>
          <a:ext cx="5857922" cy="5276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What did I do well?</a:t>
          </a:r>
          <a:endParaRPr lang="en-US" sz="2200" kern="1200"/>
        </a:p>
      </dsp:txBody>
      <dsp:txXfrm>
        <a:off x="25759" y="2457974"/>
        <a:ext cx="5806404" cy="476152"/>
      </dsp:txXfrm>
    </dsp:sp>
    <dsp:sp modelId="{CB06A6EC-2D76-4E47-B351-53F636B555CB}">
      <dsp:nvSpPr>
        <dsp:cNvPr id="0" name=""/>
        <dsp:cNvSpPr/>
      </dsp:nvSpPr>
      <dsp:spPr>
        <a:xfrm>
          <a:off x="0" y="3023245"/>
          <a:ext cx="5857922" cy="52767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What will I do differently next time?</a:t>
          </a:r>
          <a:endParaRPr lang="en-US" sz="2200" kern="1200"/>
        </a:p>
      </dsp:txBody>
      <dsp:txXfrm>
        <a:off x="25759" y="3049004"/>
        <a:ext cx="5806404" cy="476152"/>
      </dsp:txXfrm>
    </dsp:sp>
    <dsp:sp modelId="{D2078390-2E27-46FA-B523-1B1B61AB2AC7}">
      <dsp:nvSpPr>
        <dsp:cNvPr id="0" name=""/>
        <dsp:cNvSpPr/>
      </dsp:nvSpPr>
      <dsp:spPr>
        <a:xfrm>
          <a:off x="0" y="3614275"/>
          <a:ext cx="5857922" cy="527670"/>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How hard was the task?: rate 1-10</a:t>
          </a:r>
          <a:endParaRPr lang="en-US" sz="2200" kern="1200"/>
        </a:p>
      </dsp:txBody>
      <dsp:txXfrm>
        <a:off x="25759" y="3640034"/>
        <a:ext cx="5806404" cy="476152"/>
      </dsp:txXfrm>
    </dsp:sp>
    <dsp:sp modelId="{BD5BDF40-33CF-492E-8E44-05262A5648E0}">
      <dsp:nvSpPr>
        <dsp:cNvPr id="0" name=""/>
        <dsp:cNvSpPr/>
      </dsp:nvSpPr>
      <dsp:spPr>
        <a:xfrm>
          <a:off x="0" y="4205305"/>
          <a:ext cx="5857922" cy="5276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How confident am I that I did this well? Rate 1-10</a:t>
          </a:r>
          <a:endParaRPr lang="en-US" sz="2200" kern="1200"/>
        </a:p>
      </dsp:txBody>
      <dsp:txXfrm>
        <a:off x="25759" y="4231064"/>
        <a:ext cx="5806404" cy="4761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F6496-67A1-AF4C-89BF-139E71D34C05}"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938396-3CE8-4642-A4FA-6CD659AE61C9}" type="slidenum">
              <a:rPr lang="en-US" smtClean="0"/>
              <a:t>‹#›</a:t>
            </a:fld>
            <a:endParaRPr lang="en-US"/>
          </a:p>
        </p:txBody>
      </p:sp>
    </p:spTree>
    <p:extLst>
      <p:ext uri="{BB962C8B-B14F-4D97-AF65-F5344CB8AC3E}">
        <p14:creationId xmlns:p14="http://schemas.microsoft.com/office/powerpoint/2010/main" val="97953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3</a:t>
            </a:fld>
            <a:endParaRPr lang="en-US"/>
          </a:p>
        </p:txBody>
      </p:sp>
    </p:spTree>
    <p:extLst>
      <p:ext uri="{BB962C8B-B14F-4D97-AF65-F5344CB8AC3E}">
        <p14:creationId xmlns:p14="http://schemas.microsoft.com/office/powerpoint/2010/main" val="3467238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17</a:t>
            </a:fld>
            <a:endParaRPr lang="en-US"/>
          </a:p>
        </p:txBody>
      </p:sp>
    </p:spTree>
    <p:extLst>
      <p:ext uri="{BB962C8B-B14F-4D97-AF65-F5344CB8AC3E}">
        <p14:creationId xmlns:p14="http://schemas.microsoft.com/office/powerpoint/2010/main" val="1492179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18</a:t>
            </a:fld>
            <a:endParaRPr lang="en-US"/>
          </a:p>
        </p:txBody>
      </p:sp>
    </p:spTree>
    <p:extLst>
      <p:ext uri="{BB962C8B-B14F-4D97-AF65-F5344CB8AC3E}">
        <p14:creationId xmlns:p14="http://schemas.microsoft.com/office/powerpoint/2010/main" val="201028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AA3F-3ADE-E6CE-F2FE-EC080B09C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CF696-DC97-DA52-55F0-A2BC8B448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4F0C4-9C34-F59C-F5C4-0DCFC76B20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A9254C-D9A3-FE08-1692-9649BAB142C6}"/>
              </a:ext>
            </a:extLst>
          </p:cNvPr>
          <p:cNvSpPr>
            <a:spLocks noGrp="1"/>
          </p:cNvSpPr>
          <p:nvPr>
            <p:ph type="sldNum" sz="quarter" idx="5"/>
          </p:nvPr>
        </p:nvSpPr>
        <p:spPr/>
        <p:txBody>
          <a:bodyPr/>
          <a:lstStyle/>
          <a:p>
            <a:fld id="{D0938396-3CE8-4642-A4FA-6CD659AE61C9}" type="slidenum">
              <a:rPr lang="en-US" smtClean="0"/>
              <a:t>19</a:t>
            </a:fld>
            <a:endParaRPr lang="en-US"/>
          </a:p>
        </p:txBody>
      </p:sp>
    </p:spTree>
    <p:extLst>
      <p:ext uri="{BB962C8B-B14F-4D97-AF65-F5344CB8AC3E}">
        <p14:creationId xmlns:p14="http://schemas.microsoft.com/office/powerpoint/2010/main" val="2295273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2E0A-5583-EF00-8009-5D5247256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CAB48-7BFF-9CDB-7254-357FB1EE2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EAE53F-C2BC-E49D-50E7-F6B69A5643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7186A7-1AB9-A5F4-2B67-7AD09E0C90A2}"/>
              </a:ext>
            </a:extLst>
          </p:cNvPr>
          <p:cNvSpPr>
            <a:spLocks noGrp="1"/>
          </p:cNvSpPr>
          <p:nvPr>
            <p:ph type="sldNum" sz="quarter" idx="5"/>
          </p:nvPr>
        </p:nvSpPr>
        <p:spPr/>
        <p:txBody>
          <a:bodyPr/>
          <a:lstStyle/>
          <a:p>
            <a:fld id="{D0938396-3CE8-4642-A4FA-6CD659AE61C9}" type="slidenum">
              <a:rPr lang="en-US" smtClean="0"/>
              <a:t>20</a:t>
            </a:fld>
            <a:endParaRPr lang="en-US"/>
          </a:p>
        </p:txBody>
      </p:sp>
    </p:spTree>
    <p:extLst>
      <p:ext uri="{BB962C8B-B14F-4D97-AF65-F5344CB8AC3E}">
        <p14:creationId xmlns:p14="http://schemas.microsoft.com/office/powerpoint/2010/main" val="2792743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B6E58-4B17-F0C0-434E-5386654FC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D8430-1BAE-FECB-ED97-A086066CF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A7758-DA33-8352-FF90-23FA43C556E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C023083-D21F-23C4-F782-FC79F8071A77}"/>
              </a:ext>
            </a:extLst>
          </p:cNvPr>
          <p:cNvSpPr>
            <a:spLocks noGrp="1"/>
          </p:cNvSpPr>
          <p:nvPr>
            <p:ph type="sldNum" sz="quarter" idx="5"/>
          </p:nvPr>
        </p:nvSpPr>
        <p:spPr/>
        <p:txBody>
          <a:bodyPr/>
          <a:lstStyle/>
          <a:p>
            <a:fld id="{D0938396-3CE8-4642-A4FA-6CD659AE61C9}" type="slidenum">
              <a:rPr lang="en-US" smtClean="0"/>
              <a:t>21</a:t>
            </a:fld>
            <a:endParaRPr lang="en-US"/>
          </a:p>
        </p:txBody>
      </p:sp>
    </p:spTree>
    <p:extLst>
      <p:ext uri="{BB962C8B-B14F-4D97-AF65-F5344CB8AC3E}">
        <p14:creationId xmlns:p14="http://schemas.microsoft.com/office/powerpoint/2010/main" val="3381357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2A38F-84F3-3BC0-4707-061E8C948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A618A-021C-09B4-49E9-890D15F45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56F81-EF31-C94C-D674-AAF4D832078F}"/>
              </a:ext>
            </a:extLst>
          </p:cNvPr>
          <p:cNvSpPr>
            <a:spLocks noGrp="1"/>
          </p:cNvSpPr>
          <p:nvPr>
            <p:ph type="body" idx="1"/>
          </p:nvPr>
        </p:nvSpPr>
        <p:spPr/>
        <p:txBody>
          <a:bodyPr/>
          <a:lstStyle/>
          <a:p>
            <a:endParaRPr lang="en-GB"/>
          </a:p>
          <a:p>
            <a:endParaRPr lang="en-GB"/>
          </a:p>
        </p:txBody>
      </p:sp>
      <p:sp>
        <p:nvSpPr>
          <p:cNvPr id="4" name="Slide Number Placeholder 3">
            <a:extLst>
              <a:ext uri="{FF2B5EF4-FFF2-40B4-BE49-F238E27FC236}">
                <a16:creationId xmlns:a16="http://schemas.microsoft.com/office/drawing/2014/main" id="{EC3E787C-2892-EC3B-2347-82032F67438D}"/>
              </a:ext>
            </a:extLst>
          </p:cNvPr>
          <p:cNvSpPr>
            <a:spLocks noGrp="1"/>
          </p:cNvSpPr>
          <p:nvPr>
            <p:ph type="sldNum" sz="quarter" idx="5"/>
          </p:nvPr>
        </p:nvSpPr>
        <p:spPr/>
        <p:txBody>
          <a:bodyPr/>
          <a:lstStyle/>
          <a:p>
            <a:fld id="{D0938396-3CE8-4642-A4FA-6CD659AE61C9}" type="slidenum">
              <a:rPr lang="en-US" smtClean="0"/>
              <a:t>22</a:t>
            </a:fld>
            <a:endParaRPr lang="en-US"/>
          </a:p>
        </p:txBody>
      </p:sp>
    </p:spTree>
    <p:extLst>
      <p:ext uri="{BB962C8B-B14F-4D97-AF65-F5344CB8AC3E}">
        <p14:creationId xmlns:p14="http://schemas.microsoft.com/office/powerpoint/2010/main" val="4049018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23</a:t>
            </a:fld>
            <a:endParaRPr lang="en-US"/>
          </a:p>
        </p:txBody>
      </p:sp>
    </p:spTree>
    <p:extLst>
      <p:ext uri="{BB962C8B-B14F-4D97-AF65-F5344CB8AC3E}">
        <p14:creationId xmlns:p14="http://schemas.microsoft.com/office/powerpoint/2010/main" val="2296241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24</a:t>
            </a:fld>
            <a:endParaRPr lang="en-US"/>
          </a:p>
        </p:txBody>
      </p:sp>
    </p:spTree>
    <p:extLst>
      <p:ext uri="{BB962C8B-B14F-4D97-AF65-F5344CB8AC3E}">
        <p14:creationId xmlns:p14="http://schemas.microsoft.com/office/powerpoint/2010/main" val="1923959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25</a:t>
            </a:fld>
            <a:endParaRPr lang="en-US"/>
          </a:p>
        </p:txBody>
      </p:sp>
    </p:spTree>
    <p:extLst>
      <p:ext uri="{BB962C8B-B14F-4D97-AF65-F5344CB8AC3E}">
        <p14:creationId xmlns:p14="http://schemas.microsoft.com/office/powerpoint/2010/main" val="915733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26</a:t>
            </a:fld>
            <a:endParaRPr lang="en-US"/>
          </a:p>
        </p:txBody>
      </p:sp>
    </p:spTree>
    <p:extLst>
      <p:ext uri="{BB962C8B-B14F-4D97-AF65-F5344CB8AC3E}">
        <p14:creationId xmlns:p14="http://schemas.microsoft.com/office/powerpoint/2010/main" val="276054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4</a:t>
            </a:fld>
            <a:endParaRPr lang="en-US"/>
          </a:p>
        </p:txBody>
      </p:sp>
    </p:spTree>
    <p:extLst>
      <p:ext uri="{BB962C8B-B14F-4D97-AF65-F5344CB8AC3E}">
        <p14:creationId xmlns:p14="http://schemas.microsoft.com/office/powerpoint/2010/main" val="2463089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27</a:t>
            </a:fld>
            <a:endParaRPr lang="en-US"/>
          </a:p>
        </p:txBody>
      </p:sp>
    </p:spTree>
    <p:extLst>
      <p:ext uri="{BB962C8B-B14F-4D97-AF65-F5344CB8AC3E}">
        <p14:creationId xmlns:p14="http://schemas.microsoft.com/office/powerpoint/2010/main" val="4119518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28</a:t>
            </a:fld>
            <a:endParaRPr lang="en-US"/>
          </a:p>
        </p:txBody>
      </p:sp>
    </p:spTree>
    <p:extLst>
      <p:ext uri="{BB962C8B-B14F-4D97-AF65-F5344CB8AC3E}">
        <p14:creationId xmlns:p14="http://schemas.microsoft.com/office/powerpoint/2010/main" val="3427045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29</a:t>
            </a:fld>
            <a:endParaRPr lang="en-US"/>
          </a:p>
        </p:txBody>
      </p:sp>
    </p:spTree>
    <p:extLst>
      <p:ext uri="{BB962C8B-B14F-4D97-AF65-F5344CB8AC3E}">
        <p14:creationId xmlns:p14="http://schemas.microsoft.com/office/powerpoint/2010/main" val="1118847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30</a:t>
            </a:fld>
            <a:endParaRPr lang="en-US"/>
          </a:p>
        </p:txBody>
      </p:sp>
    </p:spTree>
    <p:extLst>
      <p:ext uri="{BB962C8B-B14F-4D97-AF65-F5344CB8AC3E}">
        <p14:creationId xmlns:p14="http://schemas.microsoft.com/office/powerpoint/2010/main" val="1725693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38396-3CE8-4642-A4FA-6CD659AE61C9}" type="slidenum">
              <a:rPr lang="en-US" smtClean="0"/>
              <a:t>6</a:t>
            </a:fld>
            <a:endParaRPr lang="en-US"/>
          </a:p>
        </p:txBody>
      </p:sp>
    </p:spTree>
    <p:extLst>
      <p:ext uri="{BB962C8B-B14F-4D97-AF65-F5344CB8AC3E}">
        <p14:creationId xmlns:p14="http://schemas.microsoft.com/office/powerpoint/2010/main" val="3912461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9</a:t>
            </a:fld>
            <a:endParaRPr lang="en-US"/>
          </a:p>
        </p:txBody>
      </p:sp>
    </p:spTree>
    <p:extLst>
      <p:ext uri="{BB962C8B-B14F-4D97-AF65-F5344CB8AC3E}">
        <p14:creationId xmlns:p14="http://schemas.microsoft.com/office/powerpoint/2010/main" val="206007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10</a:t>
            </a:fld>
            <a:endParaRPr lang="en-US"/>
          </a:p>
        </p:txBody>
      </p:sp>
    </p:spTree>
    <p:extLst>
      <p:ext uri="{BB962C8B-B14F-4D97-AF65-F5344CB8AC3E}">
        <p14:creationId xmlns:p14="http://schemas.microsoft.com/office/powerpoint/2010/main" val="1332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11</a:t>
            </a:fld>
            <a:endParaRPr lang="en-US"/>
          </a:p>
        </p:txBody>
      </p:sp>
    </p:spTree>
    <p:extLst>
      <p:ext uri="{BB962C8B-B14F-4D97-AF65-F5344CB8AC3E}">
        <p14:creationId xmlns:p14="http://schemas.microsoft.com/office/powerpoint/2010/main" val="2904417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12</a:t>
            </a:fld>
            <a:endParaRPr lang="en-US"/>
          </a:p>
        </p:txBody>
      </p:sp>
    </p:spTree>
    <p:extLst>
      <p:ext uri="{BB962C8B-B14F-4D97-AF65-F5344CB8AC3E}">
        <p14:creationId xmlns:p14="http://schemas.microsoft.com/office/powerpoint/2010/main" val="2853869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b="1"/>
          </a:p>
        </p:txBody>
      </p:sp>
      <p:sp>
        <p:nvSpPr>
          <p:cNvPr id="4" name="Slide Number Placeholder 3"/>
          <p:cNvSpPr>
            <a:spLocks noGrp="1"/>
          </p:cNvSpPr>
          <p:nvPr>
            <p:ph type="sldNum" sz="quarter" idx="5"/>
          </p:nvPr>
        </p:nvSpPr>
        <p:spPr/>
        <p:txBody>
          <a:bodyPr/>
          <a:lstStyle/>
          <a:p>
            <a:fld id="{D0938396-3CE8-4642-A4FA-6CD659AE61C9}" type="slidenum">
              <a:rPr lang="en-US" smtClean="0"/>
              <a:t>13</a:t>
            </a:fld>
            <a:endParaRPr lang="en-US"/>
          </a:p>
        </p:txBody>
      </p:sp>
    </p:spTree>
    <p:extLst>
      <p:ext uri="{BB962C8B-B14F-4D97-AF65-F5344CB8AC3E}">
        <p14:creationId xmlns:p14="http://schemas.microsoft.com/office/powerpoint/2010/main" val="2911610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938396-3CE8-4642-A4FA-6CD659AE61C9}" type="slidenum">
              <a:rPr lang="en-US" smtClean="0"/>
              <a:t>16</a:t>
            </a:fld>
            <a:endParaRPr lang="en-US"/>
          </a:p>
        </p:txBody>
      </p:sp>
    </p:spTree>
    <p:extLst>
      <p:ext uri="{BB962C8B-B14F-4D97-AF65-F5344CB8AC3E}">
        <p14:creationId xmlns:p14="http://schemas.microsoft.com/office/powerpoint/2010/main" val="730479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B047-C3EB-5FC0-B4DE-43A19875616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1967F67-C90C-BC18-226F-8981889988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F7E687C-DABA-8014-98D7-11A9CBFF16CF}"/>
              </a:ext>
            </a:extLst>
          </p:cNvPr>
          <p:cNvSpPr>
            <a:spLocks noGrp="1"/>
          </p:cNvSpPr>
          <p:nvPr>
            <p:ph type="dt" sz="half" idx="10"/>
          </p:nvPr>
        </p:nvSpPr>
        <p:spPr/>
        <p:txBody>
          <a:bodyPr/>
          <a:lstStyle/>
          <a:p>
            <a:fld id="{C5270E3E-672F-8241-8235-D159D5ADCC6F}" type="datetime1">
              <a:rPr lang="en-GB" smtClean="0"/>
              <a:t>27/08/2026</a:t>
            </a:fld>
            <a:endParaRPr lang="en-US"/>
          </a:p>
        </p:txBody>
      </p:sp>
      <p:sp>
        <p:nvSpPr>
          <p:cNvPr id="5" name="Footer Placeholder 4">
            <a:extLst>
              <a:ext uri="{FF2B5EF4-FFF2-40B4-BE49-F238E27FC236}">
                <a16:creationId xmlns:a16="http://schemas.microsoft.com/office/drawing/2014/main" id="{2F64C9B7-68B8-FF9D-2BC6-BDE146BA2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D1756-CCE1-07EE-E25D-40122699189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324669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013B9-5C7B-F76B-A763-ACAF81E0D2E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64BD58B-5689-E944-4A4D-EB242DF21A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3A02DB0-0F8B-29F5-C919-BA73543432E9}"/>
              </a:ext>
            </a:extLst>
          </p:cNvPr>
          <p:cNvSpPr>
            <a:spLocks noGrp="1"/>
          </p:cNvSpPr>
          <p:nvPr>
            <p:ph type="dt" sz="half" idx="10"/>
          </p:nvPr>
        </p:nvSpPr>
        <p:spPr/>
        <p:txBody>
          <a:bodyPr/>
          <a:lstStyle/>
          <a:p>
            <a:fld id="{283E4778-46C5-B040-BD01-302E59FAE81D}" type="datetime1">
              <a:rPr lang="en-GB" smtClean="0"/>
              <a:t>27/08/2026</a:t>
            </a:fld>
            <a:endParaRPr lang="en-US"/>
          </a:p>
        </p:txBody>
      </p:sp>
      <p:sp>
        <p:nvSpPr>
          <p:cNvPr id="5" name="Footer Placeholder 4">
            <a:extLst>
              <a:ext uri="{FF2B5EF4-FFF2-40B4-BE49-F238E27FC236}">
                <a16:creationId xmlns:a16="http://schemas.microsoft.com/office/drawing/2014/main" id="{35D64E9A-4DAA-AE77-D43D-15E8B982F3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8E69D-8B77-4C3F-33FF-3136D61C7FEC}"/>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2330488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80472F-1431-9C26-8049-8EE2F3BB750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DA8B948-2CA6-41DD-2EAC-8579937BA3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78DF51-3962-6CAC-FCF2-811847C8055A}"/>
              </a:ext>
            </a:extLst>
          </p:cNvPr>
          <p:cNvSpPr>
            <a:spLocks noGrp="1"/>
          </p:cNvSpPr>
          <p:nvPr>
            <p:ph type="dt" sz="half" idx="10"/>
          </p:nvPr>
        </p:nvSpPr>
        <p:spPr/>
        <p:txBody>
          <a:bodyPr/>
          <a:lstStyle/>
          <a:p>
            <a:fld id="{1620A29E-DA7A-9140-A206-A522464EF347}" type="datetime1">
              <a:rPr lang="en-GB" smtClean="0"/>
              <a:t>27/08/2026</a:t>
            </a:fld>
            <a:endParaRPr lang="en-US"/>
          </a:p>
        </p:txBody>
      </p:sp>
      <p:sp>
        <p:nvSpPr>
          <p:cNvPr id="5" name="Footer Placeholder 4">
            <a:extLst>
              <a:ext uri="{FF2B5EF4-FFF2-40B4-BE49-F238E27FC236}">
                <a16:creationId xmlns:a16="http://schemas.microsoft.com/office/drawing/2014/main" id="{7527FBB5-B170-03C3-0F1A-BD7F0A12C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8ECD5-3E88-8E7E-F2AC-217B098E6780}"/>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14023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8A7A3-3469-9614-ED75-8CA42D1FD0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BAD6BC-04E7-2FC9-50FA-B22BF15B782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482B8D-785F-0D77-12FE-2A3DE567F3DC}"/>
              </a:ext>
            </a:extLst>
          </p:cNvPr>
          <p:cNvSpPr>
            <a:spLocks noGrp="1"/>
          </p:cNvSpPr>
          <p:nvPr>
            <p:ph type="dt" sz="half" idx="10"/>
          </p:nvPr>
        </p:nvSpPr>
        <p:spPr/>
        <p:txBody>
          <a:bodyPr/>
          <a:lstStyle/>
          <a:p>
            <a:fld id="{96A7772C-5AFB-B44B-9253-93B04979BFB7}" type="datetime1">
              <a:rPr lang="en-GB" smtClean="0"/>
              <a:t>27/08/2026</a:t>
            </a:fld>
            <a:endParaRPr lang="en-US"/>
          </a:p>
        </p:txBody>
      </p:sp>
      <p:sp>
        <p:nvSpPr>
          <p:cNvPr id="5" name="Footer Placeholder 4">
            <a:extLst>
              <a:ext uri="{FF2B5EF4-FFF2-40B4-BE49-F238E27FC236}">
                <a16:creationId xmlns:a16="http://schemas.microsoft.com/office/drawing/2014/main" id="{D298D6C0-B24E-AC59-9E47-5355976D3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8D88E-93CF-5BED-44B0-D32283FB9F3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71309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9582-AA59-35CC-240A-25AB3B4141A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4510286-09A6-16B3-C58D-2BD497797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16FB359-7406-7EB8-1CDA-75FDAF70B6E6}"/>
              </a:ext>
            </a:extLst>
          </p:cNvPr>
          <p:cNvSpPr>
            <a:spLocks noGrp="1"/>
          </p:cNvSpPr>
          <p:nvPr>
            <p:ph type="dt" sz="half" idx="10"/>
          </p:nvPr>
        </p:nvSpPr>
        <p:spPr/>
        <p:txBody>
          <a:bodyPr/>
          <a:lstStyle/>
          <a:p>
            <a:fld id="{636D7007-A8F7-474A-9C6B-412664D77228}" type="datetime1">
              <a:rPr lang="en-GB" smtClean="0"/>
              <a:t>27/08/2026</a:t>
            </a:fld>
            <a:endParaRPr lang="en-US"/>
          </a:p>
        </p:txBody>
      </p:sp>
      <p:sp>
        <p:nvSpPr>
          <p:cNvPr id="5" name="Footer Placeholder 4">
            <a:extLst>
              <a:ext uri="{FF2B5EF4-FFF2-40B4-BE49-F238E27FC236}">
                <a16:creationId xmlns:a16="http://schemas.microsoft.com/office/drawing/2014/main" id="{2D7FB90F-9C2F-C37A-0177-01665A3E0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910D5-A919-584B-9B99-8E6DF98F4B63}"/>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76334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5C451-3D9E-6C8A-4C72-81052AD1A8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097F9DA-CE38-6468-43CD-769D4347E14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54DBDE7-4088-DD09-BB83-CA020978399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3090C47-9D07-D157-F19D-7F729E7F9797}"/>
              </a:ext>
            </a:extLst>
          </p:cNvPr>
          <p:cNvSpPr>
            <a:spLocks noGrp="1"/>
          </p:cNvSpPr>
          <p:nvPr>
            <p:ph type="dt" sz="half" idx="10"/>
          </p:nvPr>
        </p:nvSpPr>
        <p:spPr/>
        <p:txBody>
          <a:bodyPr/>
          <a:lstStyle/>
          <a:p>
            <a:fld id="{D997D706-3473-904B-ABA6-48F7D4A5891A}" type="datetime1">
              <a:rPr lang="en-GB" smtClean="0"/>
              <a:t>27/08/2026</a:t>
            </a:fld>
            <a:endParaRPr lang="en-US"/>
          </a:p>
        </p:txBody>
      </p:sp>
      <p:sp>
        <p:nvSpPr>
          <p:cNvPr id="6" name="Footer Placeholder 5">
            <a:extLst>
              <a:ext uri="{FF2B5EF4-FFF2-40B4-BE49-F238E27FC236}">
                <a16:creationId xmlns:a16="http://schemas.microsoft.com/office/drawing/2014/main" id="{26D7AD3B-FFA0-D4F1-3AE5-9F35AFEC98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6D2777-A4B8-4B6A-18D5-3E1180686D17}"/>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3740049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4F8E-61A9-0B63-5015-F12BF1891FB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1643203-5BAF-83BC-A010-0F21E25CB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336F2AA-3E09-33F4-5A44-C6FA624A42B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F0CB564-2888-779B-8B5E-D25DA58BB5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7FA4068-1A1C-BF72-7418-B47D033962D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745A5BE-396E-D51A-D879-92255D4CA68F}"/>
              </a:ext>
            </a:extLst>
          </p:cNvPr>
          <p:cNvSpPr>
            <a:spLocks noGrp="1"/>
          </p:cNvSpPr>
          <p:nvPr>
            <p:ph type="dt" sz="half" idx="10"/>
          </p:nvPr>
        </p:nvSpPr>
        <p:spPr/>
        <p:txBody>
          <a:bodyPr/>
          <a:lstStyle/>
          <a:p>
            <a:fld id="{3EAE18A5-2E37-C641-AEC7-AEFD174F071E}" type="datetime1">
              <a:rPr lang="en-GB" smtClean="0"/>
              <a:t>27/08/2026</a:t>
            </a:fld>
            <a:endParaRPr lang="en-US"/>
          </a:p>
        </p:txBody>
      </p:sp>
      <p:sp>
        <p:nvSpPr>
          <p:cNvPr id="8" name="Footer Placeholder 7">
            <a:extLst>
              <a:ext uri="{FF2B5EF4-FFF2-40B4-BE49-F238E27FC236}">
                <a16:creationId xmlns:a16="http://schemas.microsoft.com/office/drawing/2014/main" id="{440BC7EE-475D-A09A-7F1D-6F0D069462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3A2B67-2875-63EA-77CB-F2CDB4AB3294}"/>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959617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F2D58-8C3C-8E6B-969D-0C1A84DAC7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788CFC2-B91F-87F0-88BA-EBB1DAB7A467}"/>
              </a:ext>
            </a:extLst>
          </p:cNvPr>
          <p:cNvSpPr>
            <a:spLocks noGrp="1"/>
          </p:cNvSpPr>
          <p:nvPr>
            <p:ph type="dt" sz="half" idx="10"/>
          </p:nvPr>
        </p:nvSpPr>
        <p:spPr/>
        <p:txBody>
          <a:bodyPr/>
          <a:lstStyle/>
          <a:p>
            <a:fld id="{252521F9-E7F6-6445-834D-91C9FD0D6513}" type="datetime1">
              <a:rPr lang="en-GB" smtClean="0"/>
              <a:t>27/08/2026</a:t>
            </a:fld>
            <a:endParaRPr lang="en-US"/>
          </a:p>
        </p:txBody>
      </p:sp>
      <p:sp>
        <p:nvSpPr>
          <p:cNvPr id="4" name="Footer Placeholder 3">
            <a:extLst>
              <a:ext uri="{FF2B5EF4-FFF2-40B4-BE49-F238E27FC236}">
                <a16:creationId xmlns:a16="http://schemas.microsoft.com/office/drawing/2014/main" id="{89C0DA33-C667-AEB7-ECD0-C08AE90000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FBCD69-8E31-331C-7F85-2B7A39E36385}"/>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505465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4A21D-D90C-0DD6-A3A8-23A0A0AFEF0C}"/>
              </a:ext>
            </a:extLst>
          </p:cNvPr>
          <p:cNvSpPr>
            <a:spLocks noGrp="1"/>
          </p:cNvSpPr>
          <p:nvPr>
            <p:ph type="dt" sz="half" idx="10"/>
          </p:nvPr>
        </p:nvSpPr>
        <p:spPr/>
        <p:txBody>
          <a:bodyPr/>
          <a:lstStyle/>
          <a:p>
            <a:fld id="{26AA86FA-1568-4640-82BC-4A6134B3658F}" type="datetime1">
              <a:rPr lang="en-GB" smtClean="0"/>
              <a:t>27/08/2026</a:t>
            </a:fld>
            <a:endParaRPr lang="en-US"/>
          </a:p>
        </p:txBody>
      </p:sp>
      <p:sp>
        <p:nvSpPr>
          <p:cNvPr id="3" name="Footer Placeholder 2">
            <a:extLst>
              <a:ext uri="{FF2B5EF4-FFF2-40B4-BE49-F238E27FC236}">
                <a16:creationId xmlns:a16="http://schemas.microsoft.com/office/drawing/2014/main" id="{9AB20CFF-0411-4818-1E3E-55F5855897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6A0984-B45F-990F-04B5-7FC79E27F22A}"/>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856402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976C1-46AC-9321-CBC9-96984153403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8E20A8E-96CD-94EB-2EE8-C5EAC2F09A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8721F4A-3F8D-89E6-F8D1-3B11B308C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884923-9941-2080-C1D4-B56D8C8C641B}"/>
              </a:ext>
            </a:extLst>
          </p:cNvPr>
          <p:cNvSpPr>
            <a:spLocks noGrp="1"/>
          </p:cNvSpPr>
          <p:nvPr>
            <p:ph type="dt" sz="half" idx="10"/>
          </p:nvPr>
        </p:nvSpPr>
        <p:spPr/>
        <p:txBody>
          <a:bodyPr/>
          <a:lstStyle/>
          <a:p>
            <a:fld id="{D18402DB-96E9-8A4E-AFB1-FD9BF76F97C2}" type="datetime1">
              <a:rPr lang="en-GB" smtClean="0"/>
              <a:t>27/08/2026</a:t>
            </a:fld>
            <a:endParaRPr lang="en-US"/>
          </a:p>
        </p:txBody>
      </p:sp>
      <p:sp>
        <p:nvSpPr>
          <p:cNvPr id="6" name="Footer Placeholder 5">
            <a:extLst>
              <a:ext uri="{FF2B5EF4-FFF2-40B4-BE49-F238E27FC236}">
                <a16:creationId xmlns:a16="http://schemas.microsoft.com/office/drawing/2014/main" id="{28EC320E-5CBD-2D92-5513-7E58A77B7A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5CF7B8-FE95-3E11-E33D-21DD763C97F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700485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707-2461-5F0B-4862-A6E8FFB2D2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F4AE1EF-81B3-B5AB-8BC3-D659AF6717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52947C-8E36-DA7C-D8C6-6CAF5E6BD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E78D66B-EA62-94F7-C5E5-72976A5A8350}"/>
              </a:ext>
            </a:extLst>
          </p:cNvPr>
          <p:cNvSpPr>
            <a:spLocks noGrp="1"/>
          </p:cNvSpPr>
          <p:nvPr>
            <p:ph type="dt" sz="half" idx="10"/>
          </p:nvPr>
        </p:nvSpPr>
        <p:spPr/>
        <p:txBody>
          <a:bodyPr/>
          <a:lstStyle/>
          <a:p>
            <a:fld id="{7595D29C-7204-4446-9CC3-3EB82F014050}" type="datetime1">
              <a:rPr lang="en-GB" smtClean="0"/>
              <a:t>27/08/2026</a:t>
            </a:fld>
            <a:endParaRPr lang="en-US"/>
          </a:p>
        </p:txBody>
      </p:sp>
      <p:sp>
        <p:nvSpPr>
          <p:cNvPr id="6" name="Footer Placeholder 5">
            <a:extLst>
              <a:ext uri="{FF2B5EF4-FFF2-40B4-BE49-F238E27FC236}">
                <a16:creationId xmlns:a16="http://schemas.microsoft.com/office/drawing/2014/main" id="{163F05E4-7C0C-98B1-D7BB-BA58338DE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C9A59B-CE71-B249-7115-0DCCA978F2B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965222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DAF7C4-6D22-3B3E-10E6-F0EE83A7F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1B2CF2-3D3F-D8E8-5EDE-2CDA0B81A1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6AB269-83DE-DEB5-9AF2-FFDFA4DB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F6AC3-7738-674B-AE63-C0E4B8C7C58C}" type="datetime1">
              <a:rPr lang="en-GB" smtClean="0"/>
              <a:t>27/08/2026</a:t>
            </a:fld>
            <a:endParaRPr lang="en-US"/>
          </a:p>
        </p:txBody>
      </p:sp>
      <p:sp>
        <p:nvSpPr>
          <p:cNvPr id="5" name="Footer Placeholder 4">
            <a:extLst>
              <a:ext uri="{FF2B5EF4-FFF2-40B4-BE49-F238E27FC236}">
                <a16:creationId xmlns:a16="http://schemas.microsoft.com/office/drawing/2014/main" id="{40A20488-3F4C-43DA-1572-AEF5BAF967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D62CDF-AF98-9193-9212-93BC323AD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460-2256-5246-AF28-CADD598097C5}" type="slidenum">
              <a:rPr lang="en-US" smtClean="0"/>
              <a:t>‹#›</a:t>
            </a:fld>
            <a:endParaRPr lang="en-US"/>
          </a:p>
        </p:txBody>
      </p:sp>
    </p:spTree>
    <p:extLst>
      <p:ext uri="{BB962C8B-B14F-4D97-AF65-F5344CB8AC3E}">
        <p14:creationId xmlns:p14="http://schemas.microsoft.com/office/powerpoint/2010/main" val="902128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2.xml"/><Relationship Id="rId7" Type="http://schemas.openxmlformats.org/officeDocument/2006/relationships/image" Target="../media/image16.sv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5.svg"/><Relationship Id="rId11" Type="http://schemas.openxmlformats.org/officeDocument/2006/relationships/image" Target="../media/image4.png"/><Relationship Id="rId5" Type="http://schemas.openxmlformats.org/officeDocument/2006/relationships/image" Target="../media/image14.png"/><Relationship Id="rId10" Type="http://schemas.openxmlformats.org/officeDocument/2006/relationships/hyperlink" Target="https://drkarendudekbrannan.com/" TargetMode="External"/><Relationship Id="rId4" Type="http://schemas.openxmlformats.org/officeDocument/2006/relationships/notesSlide" Target="../notesSlides/notesSlide9.xml"/><Relationship Id="rId9" Type="http://schemas.openxmlformats.org/officeDocument/2006/relationships/image" Target="../media/image18.svg"/></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2.xml"/><Relationship Id="rId7" Type="http://schemas.openxmlformats.org/officeDocument/2006/relationships/image" Target="../media/image16.sv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notesSlide" Target="../notesSlides/notesSlide10.xml"/><Relationship Id="rId9"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11.xml"/><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12.xml"/><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3.xml"/><Relationship Id="rId3" Type="http://schemas.microsoft.com/office/2007/relationships/media" Target="../media/media18.m4a"/><Relationship Id="rId7" Type="http://schemas.openxmlformats.org/officeDocument/2006/relationships/diagramData" Target="../diagrams/data3.xml"/><Relationship Id="rId12"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notesSlide" Target="../notesSlides/notesSlide13.xml"/><Relationship Id="rId11" Type="http://schemas.microsoft.com/office/2007/relationships/diagramDrawing" Target="../diagrams/drawing3.xml"/><Relationship Id="rId5" Type="http://schemas.openxmlformats.org/officeDocument/2006/relationships/slideLayout" Target="../slideLayouts/slideLayout2.xml"/><Relationship Id="rId10" Type="http://schemas.openxmlformats.org/officeDocument/2006/relationships/diagramColors" Target="../diagrams/colors3.xml"/><Relationship Id="rId4" Type="http://schemas.openxmlformats.org/officeDocument/2006/relationships/audio" Target="../media/media18.m4a"/><Relationship Id="rId9"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2.xml"/><Relationship Id="rId7" Type="http://schemas.openxmlformats.org/officeDocument/2006/relationships/image" Target="../media/image16.sv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5.svg"/><Relationship Id="rId11" Type="http://schemas.openxmlformats.org/officeDocument/2006/relationships/image" Target="../media/image4.png"/><Relationship Id="rId5" Type="http://schemas.openxmlformats.org/officeDocument/2006/relationships/image" Target="../media/image14.png"/><Relationship Id="rId10" Type="http://schemas.openxmlformats.org/officeDocument/2006/relationships/hyperlink" Target="https://drkarendudekbrannan.com/" TargetMode="External"/><Relationship Id="rId4" Type="http://schemas.openxmlformats.org/officeDocument/2006/relationships/notesSlide" Target="../notesSlides/notesSlide14.xml"/><Relationship Id="rId9"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9.svg"/><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png"/><Relationship Id="rId5" Type="http://schemas.openxmlformats.org/officeDocument/2006/relationships/image" Target="../media/image16.sv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svg"/><Relationship Id="rId3" Type="http://schemas.openxmlformats.org/officeDocument/2006/relationships/slideLayout" Target="../slideLayouts/slideLayout2.xml"/><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4.png"/><Relationship Id="rId10" Type="http://schemas.openxmlformats.org/officeDocument/2006/relationships/image" Target="../media/image25.svg"/><Relationship Id="rId4" Type="http://schemas.openxmlformats.org/officeDocument/2006/relationships/notesSlide" Target="../notesSlides/notesSlide18.xml"/><Relationship Id="rId9" Type="http://schemas.openxmlformats.org/officeDocument/2006/relationships/image" Target="../media/image24.svg"/><Relationship Id="rId1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17.sv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18.sv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0.png"/><Relationship Id="rId5" Type="http://schemas.openxmlformats.org/officeDocument/2006/relationships/image" Target="../media/image32.sv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4.png"/><Relationship Id="rId5" Type="http://schemas.openxmlformats.org/officeDocument/2006/relationships/hyperlink" Target="https://neurodivergentinsights.com/?srsltid=AfmBOoptihFleeTnfJ2HsXZc5ljJLSAibWDwF0KhlnMlrnkohMasNerp" TargetMode="External"/><Relationship Id="rId4" Type="http://schemas.openxmlformats.org/officeDocument/2006/relationships/hyperlink" Target="https://drkarendudekbrannan.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642CA8-AF52-DB25-23AF-63E0D87BDB76}"/>
              </a:ext>
            </a:extLst>
          </p:cNvPr>
          <p:cNvSpPr/>
          <p:nvPr/>
        </p:nvSpPr>
        <p:spPr>
          <a:xfrm>
            <a:off x="-21020" y="1334814"/>
            <a:ext cx="12265571" cy="5580828"/>
          </a:xfrm>
          <a:prstGeom prst="rect">
            <a:avLst/>
          </a:prstGeom>
          <a:solidFill>
            <a:srgbClr val="00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C9FB9"/>
              </a:solidFill>
            </a:endParaRPr>
          </a:p>
        </p:txBody>
      </p:sp>
      <p:pic>
        <p:nvPicPr>
          <p:cNvPr id="7" name="Picture 6">
            <a:extLst>
              <a:ext uri="{FF2B5EF4-FFF2-40B4-BE49-F238E27FC236}">
                <a16:creationId xmlns:a16="http://schemas.microsoft.com/office/drawing/2014/main" id="{AEEC4CDA-2384-ECFF-B4FF-AE99E3D2B609}"/>
              </a:ext>
            </a:extLst>
          </p:cNvPr>
          <p:cNvPicPr>
            <a:picLocks noChangeAspect="1"/>
          </p:cNvPicPr>
          <p:nvPr/>
        </p:nvPicPr>
        <p:blipFill>
          <a:blip r:embed="rId3"/>
          <a:stretch>
            <a:fillRect/>
          </a:stretch>
        </p:blipFill>
        <p:spPr>
          <a:xfrm>
            <a:off x="178646" y="144868"/>
            <a:ext cx="2171015" cy="1115128"/>
          </a:xfrm>
          <a:prstGeom prst="rect">
            <a:avLst/>
          </a:prstGeom>
        </p:spPr>
      </p:pic>
      <p:pic>
        <p:nvPicPr>
          <p:cNvPr id="25" name="Picture 24">
            <a:extLst>
              <a:ext uri="{FF2B5EF4-FFF2-40B4-BE49-F238E27FC236}">
                <a16:creationId xmlns:a16="http://schemas.microsoft.com/office/drawing/2014/main" id="{DFA87B8E-6C48-B766-CF7B-46DFEE8F228C}"/>
              </a:ext>
            </a:extLst>
          </p:cNvPr>
          <p:cNvPicPr>
            <a:picLocks noChangeAspect="1"/>
          </p:cNvPicPr>
          <p:nvPr/>
        </p:nvPicPr>
        <p:blipFill>
          <a:blip r:embed="rId4"/>
          <a:stretch>
            <a:fillRect/>
          </a:stretch>
        </p:blipFill>
        <p:spPr>
          <a:xfrm>
            <a:off x="10674350" y="425953"/>
            <a:ext cx="1151890" cy="505167"/>
          </a:xfrm>
          <a:prstGeom prst="rect">
            <a:avLst/>
          </a:prstGeom>
        </p:spPr>
      </p:pic>
      <p:sp>
        <p:nvSpPr>
          <p:cNvPr id="30" name="Title 1">
            <a:extLst>
              <a:ext uri="{FF2B5EF4-FFF2-40B4-BE49-F238E27FC236}">
                <a16:creationId xmlns:a16="http://schemas.microsoft.com/office/drawing/2014/main" id="{0EBAD402-EB48-EC8E-BE91-A60AB35F0149}"/>
              </a:ext>
            </a:extLst>
          </p:cNvPr>
          <p:cNvSpPr txBox="1">
            <a:spLocks/>
          </p:cNvSpPr>
          <p:nvPr/>
        </p:nvSpPr>
        <p:spPr>
          <a:xfrm>
            <a:off x="385491" y="2730693"/>
            <a:ext cx="9144000" cy="90893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a:solidFill>
                  <a:schemeClr val="bg1"/>
                </a:solidFill>
                <a:latin typeface="Arial"/>
                <a:cs typeface="Arial"/>
              </a:rPr>
              <a:t>Executive Functioning  </a:t>
            </a:r>
            <a:endParaRPr lang="en-US" sz="4800" b="1">
              <a:solidFill>
                <a:schemeClr val="bg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23E34EAA-497B-305E-EFCC-B3BA02BAA847}"/>
              </a:ext>
            </a:extLst>
          </p:cNvPr>
          <p:cNvSpPr txBox="1"/>
          <p:nvPr/>
        </p:nvSpPr>
        <p:spPr>
          <a:xfrm>
            <a:off x="375331" y="6113902"/>
            <a:ext cx="3677920" cy="553998"/>
          </a:xfrm>
          <a:prstGeom prst="rect">
            <a:avLst/>
          </a:prstGeom>
          <a:noFill/>
        </p:spPr>
        <p:txBody>
          <a:bodyPr wrap="square" rtlCol="0">
            <a:spAutoFit/>
          </a:bodyPr>
          <a:lstStyle/>
          <a:p>
            <a:r>
              <a:rPr lang="en-GB" sz="1100" b="1" err="1">
                <a:solidFill>
                  <a:schemeClr val="bg1"/>
                </a:solidFill>
                <a:effectLst/>
                <a:latin typeface="Arial" panose="020B0604020202020204" pitchFamily="34" charset="0"/>
                <a:cs typeface="Arial" panose="020B0604020202020204" pitchFamily="34" charset="0"/>
              </a:rPr>
              <a:t>childrenandfamilyhealthdevon.nhs.uk</a:t>
            </a:r>
            <a:endParaRPr lang="en-GB" sz="1100" b="1">
              <a:solidFill>
                <a:schemeClr val="bg1"/>
              </a:solidFill>
              <a:effectLst/>
              <a:latin typeface="Arial" panose="020B0604020202020204" pitchFamily="34" charset="0"/>
              <a:cs typeface="Arial" panose="020B0604020202020204" pitchFamily="34" charset="0"/>
            </a:endParaRPr>
          </a:p>
          <a:p>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3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90636-F5AC-4388-B9BD-8302572ABA45}"/>
              </a:ext>
            </a:extLst>
          </p:cNvPr>
          <p:cNvSpPr>
            <a:spLocks noGrp="1"/>
          </p:cNvSpPr>
          <p:nvPr>
            <p:ph type="title"/>
          </p:nvPr>
        </p:nvSpPr>
        <p:spPr/>
        <p:txBody>
          <a:bodyPr/>
          <a:lstStyle/>
          <a:p>
            <a:r>
              <a:rPr lang="en-GB" b="1">
                <a:solidFill>
                  <a:srgbClr val="00A2BC"/>
                </a:solidFill>
              </a:rPr>
              <a:t>What is the impact of executive functioning difficulties</a:t>
            </a:r>
          </a:p>
        </p:txBody>
      </p:sp>
      <p:sp>
        <p:nvSpPr>
          <p:cNvPr id="3" name="Content Placeholder 2">
            <a:extLst>
              <a:ext uri="{FF2B5EF4-FFF2-40B4-BE49-F238E27FC236}">
                <a16:creationId xmlns:a16="http://schemas.microsoft.com/office/drawing/2014/main" id="{95D75220-AFC0-4BF0-AC07-9321ACB3849D}"/>
              </a:ext>
            </a:extLst>
          </p:cNvPr>
          <p:cNvSpPr>
            <a:spLocks noGrp="1"/>
          </p:cNvSpPr>
          <p:nvPr>
            <p:ph idx="1"/>
          </p:nvPr>
        </p:nvSpPr>
        <p:spPr/>
        <p:txBody>
          <a:bodyPr/>
          <a:lstStyle/>
          <a:p>
            <a:endParaRPr lang="en-GB"/>
          </a:p>
          <a:p>
            <a:endParaRPr lang="en-GB"/>
          </a:p>
          <a:p>
            <a:endParaRPr lang="en-GB"/>
          </a:p>
        </p:txBody>
      </p:sp>
      <p:sp>
        <p:nvSpPr>
          <p:cNvPr id="10" name="Rectangle: Rounded Corners 9">
            <a:extLst>
              <a:ext uri="{FF2B5EF4-FFF2-40B4-BE49-F238E27FC236}">
                <a16:creationId xmlns:a16="http://schemas.microsoft.com/office/drawing/2014/main" id="{4FE8B308-C0EF-0BC3-466F-7C347B750D0A}"/>
              </a:ext>
            </a:extLst>
          </p:cNvPr>
          <p:cNvSpPr/>
          <p:nvPr/>
        </p:nvSpPr>
        <p:spPr>
          <a:xfrm>
            <a:off x="834025" y="1690688"/>
            <a:ext cx="10785968" cy="4351338"/>
          </a:xfrm>
          <a:prstGeom prst="roundRect">
            <a:avLst/>
          </a:prstGeom>
          <a:solidFill>
            <a:schemeClr val="accent2">
              <a:lumMod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a:t>Young people may experience anxiety or emotional distress</a:t>
            </a:r>
          </a:p>
          <a:p>
            <a:r>
              <a:rPr lang="en-GB" sz="2400"/>
              <a:t>Their self-esteem may be affected (they feel they are no good)</a:t>
            </a:r>
          </a:p>
          <a:p>
            <a:r>
              <a:rPr lang="en-GB" sz="2400"/>
              <a:t>There may be conflict between parents or teachers and young people</a:t>
            </a:r>
          </a:p>
          <a:p>
            <a:r>
              <a:rPr lang="en-GB" sz="2400"/>
              <a:t>They may fall behind with tasks and learning</a:t>
            </a:r>
          </a:p>
          <a:p>
            <a:r>
              <a:rPr lang="en-GB" sz="2400"/>
              <a:t>They may struggle with friendships</a:t>
            </a:r>
          </a:p>
          <a:p>
            <a:r>
              <a:rPr lang="en-GB" sz="2400"/>
              <a:t>They may stay within their comfort zone and struggle to try new things</a:t>
            </a:r>
          </a:p>
          <a:p>
            <a:r>
              <a:rPr lang="en-GB" sz="2400"/>
              <a:t>They may therefore not experience new challenges – where they can build skills and confidence and a positive self image.</a:t>
            </a:r>
          </a:p>
          <a:p>
            <a:pPr algn="ctr"/>
            <a:endParaRPr lang="en-GB">
              <a:latin typeface="Aptos" panose="020B0004020202020204" pitchFamily="34" charset="0"/>
            </a:endParaRPr>
          </a:p>
        </p:txBody>
      </p:sp>
      <p:pic>
        <p:nvPicPr>
          <p:cNvPr id="12" name="Graphic 11" descr="Wilting Pot Plant with solid fill">
            <a:extLst>
              <a:ext uri="{FF2B5EF4-FFF2-40B4-BE49-F238E27FC236}">
                <a16:creationId xmlns:a16="http://schemas.microsoft.com/office/drawing/2014/main" id="{E1E0E8DF-0697-A21C-3908-0C12433B8B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85124" y="2101851"/>
            <a:ext cx="1818796" cy="1818796"/>
          </a:xfrm>
          <a:prstGeom prst="rect">
            <a:avLst/>
          </a:prstGeom>
        </p:spPr>
      </p:pic>
      <p:pic>
        <p:nvPicPr>
          <p:cNvPr id="4" name="Recorded Sound">
            <a:hlinkClick r:id="" action="ppaction://media"/>
            <a:extLst>
              <a:ext uri="{FF2B5EF4-FFF2-40B4-BE49-F238E27FC236}">
                <a16:creationId xmlns:a16="http://schemas.microsoft.com/office/drawing/2014/main" id="{2A57FFC2-01DB-7237-5723-3B9257703F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00971" y="367846"/>
            <a:ext cx="406400" cy="406400"/>
          </a:xfrm>
          <a:prstGeom prst="rect">
            <a:avLst/>
          </a:prstGeom>
        </p:spPr>
      </p:pic>
    </p:spTree>
    <p:extLst>
      <p:ext uri="{BB962C8B-B14F-4D97-AF65-F5344CB8AC3E}">
        <p14:creationId xmlns:p14="http://schemas.microsoft.com/office/powerpoint/2010/main" val="227314325"/>
      </p:ext>
    </p:extLst>
  </p:cSld>
  <p:clrMapOvr>
    <a:masterClrMapping/>
  </p:clrMapOvr>
  <mc:AlternateContent xmlns:mc="http://schemas.openxmlformats.org/markup-compatibility/2006" xmlns:p14="http://schemas.microsoft.com/office/powerpoint/2010/main">
    <mc:Choice Requires="p14">
      <p:transition spd="slow" p14:dur="2000" advTm="63128"/>
    </mc:Choice>
    <mc:Fallback xmlns="">
      <p:transition spd="slow" advTm="63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1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Link">
            <a:extLst>
              <a:ext uri="{FF2B5EF4-FFF2-40B4-BE49-F238E27FC236}">
                <a16:creationId xmlns:a16="http://schemas.microsoft.com/office/drawing/2014/main" id="{CAE055EF-3C88-D3C2-D908-8436890B0E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8900651">
            <a:off x="1938823" y="-708119"/>
            <a:ext cx="8495321" cy="8495321"/>
          </a:xfrm>
          <a:prstGeom prst="rect">
            <a:avLst/>
          </a:prstGeom>
        </p:spPr>
      </p:pic>
      <p:sp>
        <p:nvSpPr>
          <p:cNvPr id="10" name="TextBox 9">
            <a:extLst>
              <a:ext uri="{FF2B5EF4-FFF2-40B4-BE49-F238E27FC236}">
                <a16:creationId xmlns:a16="http://schemas.microsoft.com/office/drawing/2014/main" id="{F112A304-FDD5-9C27-A27B-0DF681EAE1A5}"/>
              </a:ext>
            </a:extLst>
          </p:cNvPr>
          <p:cNvSpPr txBox="1"/>
          <p:nvPr/>
        </p:nvSpPr>
        <p:spPr>
          <a:xfrm>
            <a:off x="1006325" y="2473904"/>
            <a:ext cx="3908323" cy="2585323"/>
          </a:xfrm>
          <a:prstGeom prst="rect">
            <a:avLst/>
          </a:prstGeom>
          <a:noFill/>
        </p:spPr>
        <p:txBody>
          <a:bodyPr wrap="square" rtlCol="0">
            <a:spAutoFit/>
          </a:bodyPr>
          <a:lstStyle/>
          <a:p>
            <a:r>
              <a:rPr lang="en-GB" sz="5400" b="1">
                <a:solidFill>
                  <a:srgbClr val="00A2BC"/>
                </a:solidFill>
                <a:ea typeface="Calibri Light"/>
                <a:cs typeface="Calibri Light"/>
              </a:rPr>
              <a:t>Executive Functioning</a:t>
            </a:r>
            <a:endParaRPr lang="en-GB" sz="5400"/>
          </a:p>
          <a:p>
            <a:endParaRPr lang="en-GB" sz="5400"/>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a:xfrm>
            <a:off x="8037872" y="2838811"/>
            <a:ext cx="3052915" cy="1180378"/>
          </a:xfrm>
        </p:spPr>
        <p:txBody>
          <a:bodyPr/>
          <a:lstStyle/>
          <a:p>
            <a:r>
              <a:rPr lang="en-GB" sz="5400" b="1">
                <a:solidFill>
                  <a:srgbClr val="00A2BC"/>
                </a:solidFill>
                <a:ea typeface="Calibri Light"/>
                <a:cs typeface="Calibri Light"/>
              </a:rPr>
              <a:t>Language</a:t>
            </a:r>
            <a:endParaRPr lang="en-GB" sz="5400" b="1">
              <a:solidFill>
                <a:srgbClr val="00A2BC"/>
              </a:solidFill>
            </a:endParaRPr>
          </a:p>
        </p:txBody>
      </p:sp>
      <p:pic>
        <p:nvPicPr>
          <p:cNvPr id="2" name="Recorded Sound">
            <a:hlinkClick r:id="" action="ppaction://media"/>
            <a:extLst>
              <a:ext uri="{FF2B5EF4-FFF2-40B4-BE49-F238E27FC236}">
                <a16:creationId xmlns:a16="http://schemas.microsoft.com/office/drawing/2014/main" id="{23C96378-64F2-2279-DF83-8A2AF1344D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90086" y="615913"/>
            <a:ext cx="406400" cy="406400"/>
          </a:xfrm>
          <a:prstGeom prst="rect">
            <a:avLst/>
          </a:prstGeom>
        </p:spPr>
      </p:pic>
    </p:spTree>
    <p:extLst>
      <p:ext uri="{BB962C8B-B14F-4D97-AF65-F5344CB8AC3E}">
        <p14:creationId xmlns:p14="http://schemas.microsoft.com/office/powerpoint/2010/main" val="489947185"/>
      </p:ext>
    </p:extLst>
  </p:cSld>
  <p:clrMapOvr>
    <a:masterClrMapping/>
  </p:clrMapOvr>
  <mc:AlternateContent xmlns:mc="http://schemas.openxmlformats.org/markup-compatibility/2006" xmlns:p14="http://schemas.microsoft.com/office/powerpoint/2010/main">
    <mc:Choice Requires="p14">
      <p:transition spd="slow" p14:dur="2000" advTm="43218"/>
    </mc:Choice>
    <mc:Fallback xmlns="">
      <p:transition spd="slow" advTm="43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2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B06EA-4E2C-4E99-B637-BEEE7EFAD4B1}"/>
              </a:ext>
            </a:extLst>
          </p:cNvPr>
          <p:cNvSpPr>
            <a:spLocks noGrp="1"/>
          </p:cNvSpPr>
          <p:nvPr>
            <p:ph type="title"/>
          </p:nvPr>
        </p:nvSpPr>
        <p:spPr>
          <a:xfrm>
            <a:off x="838200" y="152182"/>
            <a:ext cx="10515600" cy="1325563"/>
          </a:xfrm>
        </p:spPr>
        <p:txBody>
          <a:bodyPr/>
          <a:lstStyle/>
          <a:p>
            <a:r>
              <a:rPr lang="en-GB" b="1">
                <a:solidFill>
                  <a:srgbClr val="00A2BC"/>
                </a:solidFill>
              </a:rPr>
              <a:t>Phased approach</a:t>
            </a:r>
          </a:p>
        </p:txBody>
      </p:sp>
      <p:sp>
        <p:nvSpPr>
          <p:cNvPr id="3" name="Content Placeholder 2">
            <a:extLst>
              <a:ext uri="{FF2B5EF4-FFF2-40B4-BE49-F238E27FC236}">
                <a16:creationId xmlns:a16="http://schemas.microsoft.com/office/drawing/2014/main" id="{B90AF76F-C596-4928-A495-EE0ED3AB1C22}"/>
              </a:ext>
            </a:extLst>
          </p:cNvPr>
          <p:cNvSpPr>
            <a:spLocks noGrp="1"/>
          </p:cNvSpPr>
          <p:nvPr>
            <p:ph idx="1"/>
          </p:nvPr>
        </p:nvSpPr>
        <p:spPr>
          <a:xfrm>
            <a:off x="838200" y="1286540"/>
            <a:ext cx="10515600" cy="5206335"/>
          </a:xfrm>
        </p:spPr>
        <p:txBody>
          <a:bodyPr/>
          <a:lstStyle/>
          <a:p>
            <a:r>
              <a:rPr lang="en-GB"/>
              <a:t>Start with something little so that you can start building foundations</a:t>
            </a:r>
          </a:p>
          <a:p>
            <a:r>
              <a:rPr lang="en-GB"/>
              <a:t>Pick one thing to work on at a time</a:t>
            </a:r>
          </a:p>
          <a:p>
            <a:r>
              <a:rPr lang="en-GB"/>
              <a:t>Take as much time as needed to implement</a:t>
            </a:r>
          </a:p>
          <a:p>
            <a:r>
              <a:rPr lang="en-GB"/>
              <a:t>Sometimes change can happen quickly, sometimes it takes a bit longer (because building a habit takes time particularly when you have to also stop doing other things)</a:t>
            </a:r>
          </a:p>
          <a:p>
            <a:r>
              <a:rPr lang="en-GB"/>
              <a:t>You can layer up, adding something else new to work on</a:t>
            </a:r>
          </a:p>
          <a:p>
            <a:r>
              <a:rPr lang="en-GB"/>
              <a:t>Don’t expect them to be independent straight away</a:t>
            </a:r>
          </a:p>
          <a:p>
            <a:r>
              <a:rPr lang="en-GB"/>
              <a:t>They may help an adult more to start with</a:t>
            </a:r>
          </a:p>
          <a:p>
            <a:r>
              <a:rPr lang="en-GB"/>
              <a:t>They will have more responsibilities as you go</a:t>
            </a:r>
          </a:p>
          <a:p>
            <a:endParaRPr lang="en-GB"/>
          </a:p>
        </p:txBody>
      </p:sp>
      <p:pic>
        <p:nvPicPr>
          <p:cNvPr id="7" name="Graphic 6" descr="Upstairs with solid fill">
            <a:extLst>
              <a:ext uri="{FF2B5EF4-FFF2-40B4-BE49-F238E27FC236}">
                <a16:creationId xmlns:a16="http://schemas.microsoft.com/office/drawing/2014/main" id="{69B98562-A59F-AB18-BAB4-AA4351BA45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32679" y="2612103"/>
            <a:ext cx="4584527" cy="4584527"/>
          </a:xfrm>
          <a:prstGeom prst="rect">
            <a:avLst/>
          </a:prstGeom>
        </p:spPr>
      </p:pic>
      <p:pic>
        <p:nvPicPr>
          <p:cNvPr id="4" name="Recorded Sound">
            <a:hlinkClick r:id="" action="ppaction://media"/>
            <a:extLst>
              <a:ext uri="{FF2B5EF4-FFF2-40B4-BE49-F238E27FC236}">
                <a16:creationId xmlns:a16="http://schemas.microsoft.com/office/drawing/2014/main" id="{1CEE7CA9-BA73-6617-8EBA-CD4E03D1D9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9277" y="397277"/>
            <a:ext cx="406400" cy="406400"/>
          </a:xfrm>
          <a:prstGeom prst="rect">
            <a:avLst/>
          </a:prstGeom>
        </p:spPr>
      </p:pic>
    </p:spTree>
    <p:extLst>
      <p:ext uri="{BB962C8B-B14F-4D97-AF65-F5344CB8AC3E}">
        <p14:creationId xmlns:p14="http://schemas.microsoft.com/office/powerpoint/2010/main" val="1339533877"/>
      </p:ext>
    </p:extLst>
  </p:cSld>
  <p:clrMapOvr>
    <a:masterClrMapping/>
  </p:clrMapOvr>
  <mc:AlternateContent xmlns:mc="http://schemas.openxmlformats.org/markup-compatibility/2006" xmlns:p14="http://schemas.microsoft.com/office/powerpoint/2010/main">
    <mc:Choice Requires="p14">
      <p:transition spd="slow" p14:dur="2000" advTm="50777"/>
    </mc:Choice>
    <mc:Fallback xmlns="">
      <p:transition spd="slow" advTm="50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7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B7609-4B3F-4CA8-83D1-0F6A2352EF3A}"/>
              </a:ext>
            </a:extLst>
          </p:cNvPr>
          <p:cNvSpPr>
            <a:spLocks noGrp="1"/>
          </p:cNvSpPr>
          <p:nvPr>
            <p:ph type="title"/>
          </p:nvPr>
        </p:nvSpPr>
        <p:spPr/>
        <p:txBody>
          <a:bodyPr/>
          <a:lstStyle/>
          <a:p>
            <a:r>
              <a:rPr lang="en-GB" b="1">
                <a:solidFill>
                  <a:srgbClr val="00A2BC"/>
                </a:solidFill>
              </a:rPr>
              <a:t>Preparation</a:t>
            </a:r>
          </a:p>
        </p:txBody>
      </p:sp>
      <p:sp>
        <p:nvSpPr>
          <p:cNvPr id="3" name="Content Placeholder 2">
            <a:extLst>
              <a:ext uri="{FF2B5EF4-FFF2-40B4-BE49-F238E27FC236}">
                <a16:creationId xmlns:a16="http://schemas.microsoft.com/office/drawing/2014/main" id="{440A2290-F093-4506-B127-0BB3D6DDBB04}"/>
              </a:ext>
            </a:extLst>
          </p:cNvPr>
          <p:cNvSpPr>
            <a:spLocks noGrp="1"/>
          </p:cNvSpPr>
          <p:nvPr>
            <p:ph idx="1"/>
          </p:nvPr>
        </p:nvSpPr>
        <p:spPr>
          <a:xfrm>
            <a:off x="4922729" y="1469405"/>
            <a:ext cx="6431071" cy="4351338"/>
          </a:xfrm>
        </p:spPr>
        <p:txBody>
          <a:bodyPr>
            <a:normAutofit fontScale="92500" lnSpcReduction="10000"/>
          </a:bodyPr>
          <a:lstStyle/>
          <a:p>
            <a:r>
              <a:rPr lang="en-GB"/>
              <a:t>Prepare the young person for the opportunity to practice a skill</a:t>
            </a:r>
          </a:p>
          <a:p>
            <a:r>
              <a:rPr lang="en-GB"/>
              <a:t>Give them a run down of what is going to happen</a:t>
            </a:r>
          </a:p>
          <a:p>
            <a:r>
              <a:rPr lang="en-GB"/>
              <a:t>This lets them know exactly what you are doing and the expectations</a:t>
            </a:r>
          </a:p>
          <a:p>
            <a:r>
              <a:rPr lang="en-GB"/>
              <a:t>This preparation can help reduce anxiety and increase confidence to give it a go</a:t>
            </a:r>
          </a:p>
          <a:p>
            <a:r>
              <a:rPr lang="en-GB"/>
              <a:t>Reassure them that you have got this (you’ve done this task a few times before so you can show them what you have learned).</a:t>
            </a:r>
          </a:p>
          <a:p>
            <a:endParaRPr lang="en-GB"/>
          </a:p>
          <a:p>
            <a:endParaRPr lang="en-GB"/>
          </a:p>
        </p:txBody>
      </p:sp>
      <p:pic>
        <p:nvPicPr>
          <p:cNvPr id="4" name="Picture 3" descr="A person and person sitting on a couch&#10;&#10;AI-generated content may be incorrect.">
            <a:extLst>
              <a:ext uri="{FF2B5EF4-FFF2-40B4-BE49-F238E27FC236}">
                <a16:creationId xmlns:a16="http://schemas.microsoft.com/office/drawing/2014/main" id="{C57846A2-74A6-A43C-CDC1-101973716B72}"/>
              </a:ext>
            </a:extLst>
          </p:cNvPr>
          <p:cNvPicPr>
            <a:picLocks noChangeAspect="1"/>
          </p:cNvPicPr>
          <p:nvPr/>
        </p:nvPicPr>
        <p:blipFill>
          <a:blip r:embed="rId4"/>
          <a:stretch>
            <a:fillRect/>
          </a:stretch>
        </p:blipFill>
        <p:spPr>
          <a:xfrm>
            <a:off x="612578" y="3645074"/>
            <a:ext cx="4080179" cy="2666826"/>
          </a:xfrm>
          <a:prstGeom prst="rect">
            <a:avLst/>
          </a:prstGeom>
        </p:spPr>
      </p:pic>
      <p:pic>
        <p:nvPicPr>
          <p:cNvPr id="5" name="Recorded Sound">
            <a:hlinkClick r:id="" action="ppaction://media"/>
            <a:extLst>
              <a:ext uri="{FF2B5EF4-FFF2-40B4-BE49-F238E27FC236}">
                <a16:creationId xmlns:a16="http://schemas.microsoft.com/office/drawing/2014/main" id="{715DB115-97D5-0012-EF45-254E85300D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0600" y="362379"/>
            <a:ext cx="406400" cy="406400"/>
          </a:xfrm>
          <a:prstGeom prst="rect">
            <a:avLst/>
          </a:prstGeom>
        </p:spPr>
      </p:pic>
    </p:spTree>
    <p:extLst>
      <p:ext uri="{BB962C8B-B14F-4D97-AF65-F5344CB8AC3E}">
        <p14:creationId xmlns:p14="http://schemas.microsoft.com/office/powerpoint/2010/main" val="3857615808"/>
      </p:ext>
    </p:extLst>
  </p:cSld>
  <p:clrMapOvr>
    <a:masterClrMapping/>
  </p:clrMapOvr>
  <mc:AlternateContent xmlns:mc="http://schemas.openxmlformats.org/markup-compatibility/2006" xmlns:p14="http://schemas.microsoft.com/office/powerpoint/2010/main">
    <mc:Choice Requires="p14">
      <p:transition spd="slow" p14:dur="2000" advTm="29563"/>
    </mc:Choice>
    <mc:Fallback xmlns="">
      <p:transition spd="slow" advTm="29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6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FF257-2D84-A54F-1D66-CEB64D50B08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749693-0FC3-1E5A-7403-7A0B2AA652E1}"/>
              </a:ext>
            </a:extLst>
          </p:cNvPr>
          <p:cNvSpPr>
            <a:spLocks noGrp="1"/>
          </p:cNvSpPr>
          <p:nvPr>
            <p:ph type="sldNum" sz="quarter" idx="12"/>
          </p:nvPr>
        </p:nvSpPr>
        <p:spPr/>
        <p:txBody>
          <a:bodyPr/>
          <a:lstStyle/>
          <a:p>
            <a:fld id="{B9C37460-2256-5246-AF28-CADD598097C5}" type="slidenum">
              <a:rPr lang="en-US" smtClean="0"/>
              <a:t>16</a:t>
            </a:fld>
            <a:endParaRPr lang="en-US"/>
          </a:p>
        </p:txBody>
      </p:sp>
      <p:sp>
        <p:nvSpPr>
          <p:cNvPr id="13" name="Content Placeholder 12">
            <a:extLst>
              <a:ext uri="{FF2B5EF4-FFF2-40B4-BE49-F238E27FC236}">
                <a16:creationId xmlns:a16="http://schemas.microsoft.com/office/drawing/2014/main" id="{6A1DE593-0503-7063-62E9-29AD919C97A2}"/>
              </a:ext>
            </a:extLst>
          </p:cNvPr>
          <p:cNvSpPr>
            <a:spLocks noGrp="1"/>
          </p:cNvSpPr>
          <p:nvPr>
            <p:ph idx="1"/>
          </p:nvPr>
        </p:nvSpPr>
        <p:spPr>
          <a:xfrm>
            <a:off x="897209" y="1407535"/>
            <a:ext cx="2780488" cy="2521370"/>
          </a:xfrm>
          <a:prstGeom prst="roundRect">
            <a:avLst/>
          </a:prstGeom>
          <a:solidFill>
            <a:srgbClr val="00A2BC"/>
          </a:solidFill>
          <a:ln w="12700" cap="flat" cmpd="sng" algn="ctr">
            <a:solidFill>
              <a:srgbClr val="4472C4">
                <a:shade val="15000"/>
              </a:srgb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85000" lnSpcReduction="20000"/>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indent="0" algn="ctr">
              <a:buNone/>
            </a:pPr>
            <a:endParaRPr lang="en-GB" sz="2400"/>
          </a:p>
          <a:p>
            <a:pPr indent="0" algn="ctr">
              <a:buNone/>
            </a:pPr>
            <a:endParaRPr lang="en-GB" sz="2400"/>
          </a:p>
          <a:p>
            <a:pPr indent="0" algn="ctr">
              <a:buNone/>
            </a:pPr>
            <a:r>
              <a:rPr lang="en-GB" sz="2800" b="1"/>
              <a:t>Time perception</a:t>
            </a:r>
          </a:p>
          <a:p>
            <a:pPr indent="0" algn="ctr">
              <a:buNone/>
            </a:pPr>
            <a:endParaRPr lang="en-GB" sz="240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0" i="0" u="none" strike="noStrike" kern="1200" cap="none" spc="0" normalizeH="0" baseline="0" noProof="0">
                <a:ln>
                  <a:noFill/>
                </a:ln>
                <a:solidFill>
                  <a:prstClr val="white"/>
                </a:solidFill>
                <a:effectLst/>
                <a:uLnTx/>
                <a:uFillTx/>
                <a:latin typeface="Arial"/>
                <a:ea typeface="+mn-ea"/>
                <a:cs typeface="Arial"/>
              </a:rPr>
              <a:t>(being aware of how long a task will take and perceiving the passage of time while in it)</a:t>
            </a:r>
          </a:p>
          <a:p>
            <a:pPr indent="0" algn="ctr">
              <a:buNone/>
            </a:pPr>
            <a:endParaRPr lang="en-GB" sz="2400"/>
          </a:p>
        </p:txBody>
      </p:sp>
      <p:sp>
        <p:nvSpPr>
          <p:cNvPr id="20" name="Content Placeholder 12">
            <a:extLst>
              <a:ext uri="{FF2B5EF4-FFF2-40B4-BE49-F238E27FC236}">
                <a16:creationId xmlns:a16="http://schemas.microsoft.com/office/drawing/2014/main" id="{578DD05C-6BD8-EB6F-E7B1-1BB3EFF87E22}"/>
              </a:ext>
            </a:extLst>
          </p:cNvPr>
          <p:cNvSpPr txBox="1">
            <a:spLocks/>
          </p:cNvSpPr>
          <p:nvPr/>
        </p:nvSpPr>
        <p:spPr>
          <a:xfrm>
            <a:off x="2744966" y="4200105"/>
            <a:ext cx="2619302" cy="2521370"/>
          </a:xfrm>
          <a:prstGeom prst="roundRect">
            <a:avLst/>
          </a:prstGeom>
          <a:solidFill>
            <a:srgbClr val="00A2BC"/>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back</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(episodic memory)</a:t>
            </a:r>
          </a:p>
        </p:txBody>
      </p:sp>
      <p:sp>
        <p:nvSpPr>
          <p:cNvPr id="21" name="Content Placeholder 12">
            <a:extLst>
              <a:ext uri="{FF2B5EF4-FFF2-40B4-BE49-F238E27FC236}">
                <a16:creationId xmlns:a16="http://schemas.microsoft.com/office/drawing/2014/main" id="{5221B8B1-BA07-834B-9C55-EE7ECE4F9F23}"/>
              </a:ext>
            </a:extLst>
          </p:cNvPr>
          <p:cNvSpPr txBox="1">
            <a:spLocks/>
          </p:cNvSpPr>
          <p:nvPr/>
        </p:nvSpPr>
        <p:spPr>
          <a:xfrm>
            <a:off x="4937058" y="1407534"/>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a:p>
          <a:p>
            <a:pPr indent="0" algn="ctr">
              <a:buFont typeface="Arial" panose="020B0604020202020204" pitchFamily="34" charset="0"/>
              <a:buNone/>
            </a:pPr>
            <a:r>
              <a:rPr lang="en-GB" sz="2400" b="1"/>
              <a:t>Self talk</a:t>
            </a:r>
          </a:p>
          <a:p>
            <a:pPr indent="0" algn="ctr">
              <a:buNone/>
            </a:pPr>
            <a:r>
              <a:rPr lang="en-GB" sz="1600">
                <a:solidFill>
                  <a:schemeClr val="bg1"/>
                </a:solidFill>
                <a:latin typeface="Arial"/>
                <a:cs typeface="Arial"/>
              </a:rPr>
              <a:t>(talking to self before, during and after a task)</a:t>
            </a:r>
          </a:p>
          <a:p>
            <a:pPr indent="0" algn="ctr">
              <a:buFont typeface="Arial" panose="020B0604020202020204" pitchFamily="34" charset="0"/>
              <a:buNone/>
            </a:pPr>
            <a:endParaRPr lang="en-GB" sz="2400"/>
          </a:p>
        </p:txBody>
      </p:sp>
      <p:sp>
        <p:nvSpPr>
          <p:cNvPr id="22" name="Content Placeholder 12">
            <a:extLst>
              <a:ext uri="{FF2B5EF4-FFF2-40B4-BE49-F238E27FC236}">
                <a16:creationId xmlns:a16="http://schemas.microsoft.com/office/drawing/2014/main" id="{F578A541-3DAE-2247-48CE-70F29E68A822}"/>
              </a:ext>
            </a:extLst>
          </p:cNvPr>
          <p:cNvSpPr txBox="1">
            <a:spLocks/>
          </p:cNvSpPr>
          <p:nvPr/>
        </p:nvSpPr>
        <p:spPr>
          <a:xfrm>
            <a:off x="6946728" y="4226251"/>
            <a:ext cx="2619302" cy="2521368"/>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ahead</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(future pacing)</a:t>
            </a:r>
          </a:p>
        </p:txBody>
      </p:sp>
      <p:sp>
        <p:nvSpPr>
          <p:cNvPr id="23" name="Content Placeholder 12">
            <a:extLst>
              <a:ext uri="{FF2B5EF4-FFF2-40B4-BE49-F238E27FC236}">
                <a16:creationId xmlns:a16="http://schemas.microsoft.com/office/drawing/2014/main" id="{519A5621-3D74-E061-4FEA-C219FDD4EC4D}"/>
              </a:ext>
            </a:extLst>
          </p:cNvPr>
          <p:cNvSpPr txBox="1">
            <a:spLocks/>
          </p:cNvSpPr>
          <p:nvPr/>
        </p:nvSpPr>
        <p:spPr>
          <a:xfrm>
            <a:off x="8842369" y="1465071"/>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b="1"/>
          </a:p>
          <a:p>
            <a:pPr indent="0" algn="ctr">
              <a:buFont typeface="Arial" panose="020B0604020202020204" pitchFamily="34" charset="0"/>
              <a:buNone/>
            </a:pPr>
            <a:endParaRPr lang="en-GB" sz="2400" b="1"/>
          </a:p>
          <a:p>
            <a:pPr indent="0" algn="ctr">
              <a:buFont typeface="Arial" panose="020B0604020202020204" pitchFamily="34" charset="0"/>
              <a:buNone/>
            </a:pPr>
            <a:r>
              <a:rPr lang="en-GB" sz="2400" b="1"/>
              <a:t>Pairing visuals with language</a:t>
            </a:r>
          </a:p>
          <a:p>
            <a:pPr indent="0" algn="ctr">
              <a:buNone/>
            </a:pPr>
            <a:r>
              <a:rPr lang="en-GB" sz="1600">
                <a:solidFill>
                  <a:schemeClr val="bg1"/>
                </a:solidFill>
                <a:latin typeface="Arial" panose="020B0604020202020204" pitchFamily="34" charset="0"/>
                <a:cs typeface="Arial" panose="020B0604020202020204" pitchFamily="34" charset="0"/>
              </a:rPr>
              <a:t>(to be able to use planners, lists, timetables efficiently)</a:t>
            </a:r>
          </a:p>
          <a:p>
            <a:pPr indent="0" algn="ctr">
              <a:buFont typeface="Arial" panose="020B0604020202020204" pitchFamily="34" charset="0"/>
              <a:buNone/>
            </a:pPr>
            <a:endParaRPr lang="en-GB" sz="2400"/>
          </a:p>
        </p:txBody>
      </p:sp>
      <p:sp>
        <p:nvSpPr>
          <p:cNvPr id="17" name="TextBox 16">
            <a:extLst>
              <a:ext uri="{FF2B5EF4-FFF2-40B4-BE49-F238E27FC236}">
                <a16:creationId xmlns:a16="http://schemas.microsoft.com/office/drawing/2014/main" id="{3BEE24C6-07BE-19F4-3D2A-12CC6E79FDEC}"/>
              </a:ext>
            </a:extLst>
          </p:cNvPr>
          <p:cNvSpPr txBox="1"/>
          <p:nvPr/>
        </p:nvSpPr>
        <p:spPr>
          <a:xfrm>
            <a:off x="2967524" y="279189"/>
            <a:ext cx="6256950" cy="830997"/>
          </a:xfrm>
          <a:prstGeom prst="rect">
            <a:avLst/>
          </a:prstGeom>
          <a:noFill/>
        </p:spPr>
        <p:txBody>
          <a:bodyPr wrap="square" rtlCol="0">
            <a:spAutoFit/>
          </a:bodyPr>
          <a:lstStyle/>
          <a:p>
            <a:pPr algn="ctr"/>
            <a:r>
              <a:rPr lang="en-GB" sz="2400" b="1">
                <a:solidFill>
                  <a:srgbClr val="00A2BC"/>
                </a:solidFill>
              </a:rPr>
              <a:t>In order to improve executive functioning, </a:t>
            </a:r>
          </a:p>
          <a:p>
            <a:pPr algn="ctr"/>
            <a:r>
              <a:rPr lang="en-GB" sz="2400" b="1">
                <a:solidFill>
                  <a:srgbClr val="00A2BC"/>
                </a:solidFill>
              </a:rPr>
              <a:t>a person needs to develop the following skills</a:t>
            </a:r>
          </a:p>
        </p:txBody>
      </p:sp>
      <p:pic>
        <p:nvPicPr>
          <p:cNvPr id="18" name="Picture 17">
            <a:extLst>
              <a:ext uri="{FF2B5EF4-FFF2-40B4-BE49-F238E27FC236}">
                <a16:creationId xmlns:a16="http://schemas.microsoft.com/office/drawing/2014/main" id="{39E39485-4A21-8EB9-416A-CDC1E47823A5}"/>
              </a:ext>
            </a:extLst>
          </p:cNvPr>
          <p:cNvPicPr>
            <a:picLocks noChangeAspect="1"/>
          </p:cNvPicPr>
          <p:nvPr/>
        </p:nvPicPr>
        <p:blipFill>
          <a:blip r:embed="rId5"/>
          <a:stretch>
            <a:fillRect/>
          </a:stretch>
        </p:blipFill>
        <p:spPr>
          <a:xfrm>
            <a:off x="1885355" y="1337196"/>
            <a:ext cx="859611" cy="859611"/>
          </a:xfrm>
          <a:prstGeom prst="rect">
            <a:avLst/>
          </a:prstGeom>
        </p:spPr>
      </p:pic>
      <p:pic>
        <p:nvPicPr>
          <p:cNvPr id="19" name="Graphic 18" descr="Chat bubble with solid fill">
            <a:extLst>
              <a:ext uri="{FF2B5EF4-FFF2-40B4-BE49-F238E27FC236}">
                <a16:creationId xmlns:a16="http://schemas.microsoft.com/office/drawing/2014/main" id="{779AF6FF-A479-9C0C-4D1F-C47AD473A89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89509" y="1407534"/>
            <a:ext cx="914400" cy="914400"/>
          </a:xfrm>
          <a:prstGeom prst="rect">
            <a:avLst/>
          </a:prstGeom>
        </p:spPr>
      </p:pic>
      <p:pic>
        <p:nvPicPr>
          <p:cNvPr id="27" name="Graphic 26" descr="List with solid fill">
            <a:extLst>
              <a:ext uri="{FF2B5EF4-FFF2-40B4-BE49-F238E27FC236}">
                <a16:creationId xmlns:a16="http://schemas.microsoft.com/office/drawing/2014/main" id="{1FC79F78-3E84-E039-C086-43D3BB0289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48452" y="1421954"/>
            <a:ext cx="914400" cy="914400"/>
          </a:xfrm>
          <a:prstGeom prst="rect">
            <a:avLst/>
          </a:prstGeom>
        </p:spPr>
      </p:pic>
      <p:pic>
        <p:nvPicPr>
          <p:cNvPr id="38" name="Graphic 37" descr="History with solid fill">
            <a:extLst>
              <a:ext uri="{FF2B5EF4-FFF2-40B4-BE49-F238E27FC236}">
                <a16:creationId xmlns:a16="http://schemas.microsoft.com/office/drawing/2014/main" id="{415C5D65-ECDC-9350-3A61-7BC28F7AB9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39021" y="4301101"/>
            <a:ext cx="831192" cy="831192"/>
          </a:xfrm>
          <a:prstGeom prst="rect">
            <a:avLst/>
          </a:prstGeom>
        </p:spPr>
      </p:pic>
      <p:pic>
        <p:nvPicPr>
          <p:cNvPr id="40" name="Graphic 39" descr="Future with solid fill">
            <a:extLst>
              <a:ext uri="{FF2B5EF4-FFF2-40B4-BE49-F238E27FC236}">
                <a16:creationId xmlns:a16="http://schemas.microsoft.com/office/drawing/2014/main" id="{4D552F92-1165-BD3D-51F9-7EB73D40D10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99179" y="4301101"/>
            <a:ext cx="914400" cy="914400"/>
          </a:xfrm>
          <a:prstGeom prst="rect">
            <a:avLst/>
          </a:prstGeom>
        </p:spPr>
      </p:pic>
      <p:sp>
        <p:nvSpPr>
          <p:cNvPr id="41" name="TextBox 40">
            <a:extLst>
              <a:ext uri="{FF2B5EF4-FFF2-40B4-BE49-F238E27FC236}">
                <a16:creationId xmlns:a16="http://schemas.microsoft.com/office/drawing/2014/main" id="{9070E85B-4866-C984-3BE6-2CA4A5A0AB32}"/>
              </a:ext>
            </a:extLst>
          </p:cNvPr>
          <p:cNvSpPr txBox="1"/>
          <p:nvPr/>
        </p:nvSpPr>
        <p:spPr>
          <a:xfrm>
            <a:off x="130629" y="6199833"/>
            <a:ext cx="2495341" cy="307777"/>
          </a:xfrm>
          <a:prstGeom prst="rect">
            <a:avLst/>
          </a:prstGeom>
          <a:noFill/>
        </p:spPr>
        <p:txBody>
          <a:bodyPr wrap="square" rtlCol="0">
            <a:spAutoFit/>
          </a:bodyPr>
          <a:lstStyle/>
          <a:p>
            <a:r>
              <a:rPr lang="en-GB" sz="1400">
                <a:hlinkClick r:id="rId10"/>
              </a:rPr>
              <a:t>Dr. Karen Dudek-Brannan</a:t>
            </a:r>
            <a:endParaRPr lang="en-GB" sz="1400"/>
          </a:p>
        </p:txBody>
      </p:sp>
      <p:pic>
        <p:nvPicPr>
          <p:cNvPr id="2" name="Recorded Sound">
            <a:hlinkClick r:id="" action="ppaction://media"/>
            <a:extLst>
              <a:ext uri="{FF2B5EF4-FFF2-40B4-BE49-F238E27FC236}">
                <a16:creationId xmlns:a16="http://schemas.microsoft.com/office/drawing/2014/main" id="{49B6B9C7-7483-55A5-F6B4-5B1C7454F54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47621" y="277788"/>
            <a:ext cx="406400" cy="406400"/>
          </a:xfrm>
          <a:prstGeom prst="rect">
            <a:avLst/>
          </a:prstGeom>
        </p:spPr>
      </p:pic>
    </p:spTree>
    <p:extLst>
      <p:ext uri="{BB962C8B-B14F-4D97-AF65-F5344CB8AC3E}">
        <p14:creationId xmlns:p14="http://schemas.microsoft.com/office/powerpoint/2010/main" val="4073545672"/>
      </p:ext>
    </p:extLst>
  </p:cSld>
  <p:clrMapOvr>
    <a:masterClrMapping/>
  </p:clrMapOvr>
  <mc:AlternateContent xmlns:mc="http://schemas.openxmlformats.org/markup-compatibility/2006" xmlns:p14="http://schemas.microsoft.com/office/powerpoint/2010/main">
    <mc:Choice Requires="p14">
      <p:transition spd="slow" p14:dur="2000" advTm="156513"/>
    </mc:Choice>
    <mc:Fallback xmlns="">
      <p:transition spd="slow" advTm="156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5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555E1-11F5-6479-43E2-62847DAA6C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E4627-A831-902C-6E21-94171FB2E096}"/>
              </a:ext>
            </a:extLst>
          </p:cNvPr>
          <p:cNvSpPr>
            <a:spLocks noGrp="1"/>
          </p:cNvSpPr>
          <p:nvPr>
            <p:ph type="title"/>
          </p:nvPr>
        </p:nvSpPr>
        <p:spPr/>
        <p:txBody>
          <a:bodyPr/>
          <a:lstStyle/>
          <a:p>
            <a:r>
              <a:rPr lang="en-GB" b="1">
                <a:solidFill>
                  <a:srgbClr val="00A2BC"/>
                </a:solidFill>
              </a:rPr>
              <a:t>Time Tracker</a:t>
            </a:r>
          </a:p>
        </p:txBody>
      </p:sp>
      <p:sp>
        <p:nvSpPr>
          <p:cNvPr id="3" name="Content Placeholder 2">
            <a:extLst>
              <a:ext uri="{FF2B5EF4-FFF2-40B4-BE49-F238E27FC236}">
                <a16:creationId xmlns:a16="http://schemas.microsoft.com/office/drawing/2014/main" id="{BA038431-CE71-6CD4-BC4A-4D39601FDCC6}"/>
              </a:ext>
            </a:extLst>
          </p:cNvPr>
          <p:cNvSpPr>
            <a:spLocks noGrp="1"/>
          </p:cNvSpPr>
          <p:nvPr>
            <p:ph idx="1"/>
          </p:nvPr>
        </p:nvSpPr>
        <p:spPr>
          <a:xfrm>
            <a:off x="838200" y="1690688"/>
            <a:ext cx="10515600" cy="4486275"/>
          </a:xfrm>
        </p:spPr>
        <p:txBody>
          <a:bodyPr>
            <a:normAutofit/>
          </a:bodyPr>
          <a:lstStyle/>
          <a:p>
            <a:pPr marL="0" indent="0">
              <a:buNone/>
            </a:pPr>
            <a:endParaRPr lang="en-GB"/>
          </a:p>
          <a:p>
            <a:endParaRPr lang="en-GB"/>
          </a:p>
        </p:txBody>
      </p:sp>
      <p:pic>
        <p:nvPicPr>
          <p:cNvPr id="4" name="Picture 3">
            <a:extLst>
              <a:ext uri="{FF2B5EF4-FFF2-40B4-BE49-F238E27FC236}">
                <a16:creationId xmlns:a16="http://schemas.microsoft.com/office/drawing/2014/main" id="{4B09F632-7FD6-6479-C17A-99E0A6B2377E}"/>
              </a:ext>
            </a:extLst>
          </p:cNvPr>
          <p:cNvPicPr>
            <a:picLocks noChangeAspect="1"/>
          </p:cNvPicPr>
          <p:nvPr/>
        </p:nvPicPr>
        <p:blipFill>
          <a:blip r:embed="rId5"/>
          <a:stretch>
            <a:fillRect/>
          </a:stretch>
        </p:blipFill>
        <p:spPr>
          <a:xfrm>
            <a:off x="5073787" y="556451"/>
            <a:ext cx="859611" cy="859611"/>
          </a:xfrm>
          <a:prstGeom prst="rect">
            <a:avLst/>
          </a:prstGeom>
        </p:spPr>
      </p:pic>
      <p:pic>
        <p:nvPicPr>
          <p:cNvPr id="5" name="Graphic 4" descr="Chat bubble with solid fill">
            <a:extLst>
              <a:ext uri="{FF2B5EF4-FFF2-40B4-BE49-F238E27FC236}">
                <a16:creationId xmlns:a16="http://schemas.microsoft.com/office/drawing/2014/main" id="{3F652E63-8811-59EA-423D-058D5DE6E6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99042" y="556451"/>
            <a:ext cx="914400" cy="914400"/>
          </a:xfrm>
          <a:prstGeom prst="rect">
            <a:avLst/>
          </a:prstGeom>
        </p:spPr>
      </p:pic>
      <p:pic>
        <p:nvPicPr>
          <p:cNvPr id="6" name="Graphic 5" descr="List with solid fill">
            <a:extLst>
              <a:ext uri="{FF2B5EF4-FFF2-40B4-BE49-F238E27FC236}">
                <a16:creationId xmlns:a16="http://schemas.microsoft.com/office/drawing/2014/main" id="{0F51584D-04E4-E0F5-F555-45A492BED82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85119" y="514847"/>
            <a:ext cx="914400" cy="914400"/>
          </a:xfrm>
          <a:prstGeom prst="rect">
            <a:avLst/>
          </a:prstGeom>
        </p:spPr>
      </p:pic>
      <p:pic>
        <p:nvPicPr>
          <p:cNvPr id="7" name="Graphic 6" descr="History with solid fill">
            <a:extLst>
              <a:ext uri="{FF2B5EF4-FFF2-40B4-BE49-F238E27FC236}">
                <a16:creationId xmlns:a16="http://schemas.microsoft.com/office/drawing/2014/main" id="{1DC94455-44BC-9F4C-9564-96B15819494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71196" y="556451"/>
            <a:ext cx="831192" cy="831192"/>
          </a:xfrm>
          <a:prstGeom prst="rect">
            <a:avLst/>
          </a:prstGeom>
        </p:spPr>
      </p:pic>
      <p:pic>
        <p:nvPicPr>
          <p:cNvPr id="8" name="Graphic 7" descr="Future with solid fill">
            <a:extLst>
              <a:ext uri="{FF2B5EF4-FFF2-40B4-BE49-F238E27FC236}">
                <a16:creationId xmlns:a16="http://schemas.microsoft.com/office/drawing/2014/main" id="{7E568C60-CF92-1ABA-0DBB-4FA5EEE61EB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527572" y="514847"/>
            <a:ext cx="914400" cy="914400"/>
          </a:xfrm>
          <a:prstGeom prst="rect">
            <a:avLst/>
          </a:prstGeom>
        </p:spPr>
      </p:pic>
      <p:sp>
        <p:nvSpPr>
          <p:cNvPr id="9" name="Content Placeholder 12">
            <a:extLst>
              <a:ext uri="{FF2B5EF4-FFF2-40B4-BE49-F238E27FC236}">
                <a16:creationId xmlns:a16="http://schemas.microsoft.com/office/drawing/2014/main" id="{DC2F15A2-B7B4-BEAF-4038-001C2BC502ED}"/>
              </a:ext>
            </a:extLst>
          </p:cNvPr>
          <p:cNvSpPr txBox="1">
            <a:spLocks/>
          </p:cNvSpPr>
          <p:nvPr/>
        </p:nvSpPr>
        <p:spPr>
          <a:xfrm>
            <a:off x="838200" y="1693793"/>
            <a:ext cx="10313586" cy="4483170"/>
          </a:xfrm>
          <a:prstGeom prst="roundRect">
            <a:avLst/>
          </a:prstGeom>
          <a:solidFill>
            <a:srgbClr val="007F5B"/>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a:p>
          <a:p>
            <a:r>
              <a:rPr lang="en-GB" sz="2400"/>
              <a:t>The way to work on these five sills together is to use a TIME TRACKER</a:t>
            </a:r>
          </a:p>
          <a:p>
            <a:r>
              <a:rPr lang="en-GB" sz="2400"/>
              <a:t>This is a process for adults to use to support the child</a:t>
            </a:r>
          </a:p>
          <a:p>
            <a:r>
              <a:rPr lang="en-GB" sz="2400"/>
              <a:t>The adult helps the child plan and execute difficult tasks, taking them through step by step</a:t>
            </a:r>
          </a:p>
          <a:p>
            <a:r>
              <a:rPr lang="en-GB" sz="2400"/>
              <a:t>The aim is for the child to eventually do this planning in their heads and to do the task independently</a:t>
            </a:r>
          </a:p>
          <a:p>
            <a:pPr indent="0" algn="ctr">
              <a:buFont typeface="Arial" panose="020B0604020202020204" pitchFamily="34" charset="0"/>
              <a:buNone/>
            </a:pPr>
            <a:endParaRPr lang="en-GB" sz="2400"/>
          </a:p>
        </p:txBody>
      </p:sp>
      <p:pic>
        <p:nvPicPr>
          <p:cNvPr id="10" name="Recorded Sound">
            <a:hlinkClick r:id="" action="ppaction://media"/>
            <a:extLst>
              <a:ext uri="{FF2B5EF4-FFF2-40B4-BE49-F238E27FC236}">
                <a16:creationId xmlns:a16="http://schemas.microsoft.com/office/drawing/2014/main" id="{5EAA3B35-6BB4-A4E4-CF42-91003947304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9035" y="160975"/>
            <a:ext cx="406400" cy="406400"/>
          </a:xfrm>
          <a:prstGeom prst="rect">
            <a:avLst/>
          </a:prstGeom>
        </p:spPr>
      </p:pic>
    </p:spTree>
    <p:extLst>
      <p:ext uri="{BB962C8B-B14F-4D97-AF65-F5344CB8AC3E}">
        <p14:creationId xmlns:p14="http://schemas.microsoft.com/office/powerpoint/2010/main" val="394144664"/>
      </p:ext>
    </p:extLst>
  </p:cSld>
  <p:clrMapOvr>
    <a:masterClrMapping/>
  </p:clrMapOvr>
  <mc:AlternateContent xmlns:mc="http://schemas.openxmlformats.org/markup-compatibility/2006" xmlns:p14="http://schemas.microsoft.com/office/powerpoint/2010/main">
    <mc:Choice Requires="p14">
      <p:transition spd="slow" p14:dur="2000" advTm="36676"/>
    </mc:Choice>
    <mc:Fallback xmlns="">
      <p:transition spd="slow" advTm="36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67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028B9C-C954-22C5-0D96-61AAB54895CC}"/>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E94B30-789D-0907-5333-E33A01325E5D}"/>
              </a:ext>
            </a:extLst>
          </p:cNvPr>
          <p:cNvSpPr>
            <a:spLocks noGrp="1"/>
          </p:cNvSpPr>
          <p:nvPr>
            <p:ph type="title"/>
          </p:nvPr>
        </p:nvSpPr>
        <p:spPr>
          <a:xfrm>
            <a:off x="838200" y="557189"/>
            <a:ext cx="3374136" cy="5567891"/>
          </a:xfrm>
          <a:ln>
            <a:noFill/>
          </a:ln>
        </p:spPr>
        <p:txBody>
          <a:bodyPr>
            <a:normAutofit/>
          </a:bodyPr>
          <a:lstStyle/>
          <a:p>
            <a:r>
              <a:rPr lang="en-GB" sz="5200" b="1">
                <a:solidFill>
                  <a:srgbClr val="00A2BC"/>
                </a:solidFill>
                <a:latin typeface="+mn-lt"/>
                <a:ea typeface="Calibri Light"/>
                <a:cs typeface="Calibri Light"/>
              </a:rPr>
              <a:t>Time Tracker</a:t>
            </a:r>
            <a:br>
              <a:rPr lang="en-GB" sz="5200" b="1">
                <a:solidFill>
                  <a:srgbClr val="00A2BC"/>
                </a:solidFill>
                <a:latin typeface="+mn-lt"/>
                <a:ea typeface="Calibri Light"/>
                <a:cs typeface="Calibri Light"/>
              </a:rPr>
            </a:br>
            <a:br>
              <a:rPr lang="en-GB" sz="5200" b="1">
                <a:solidFill>
                  <a:srgbClr val="00A2BC"/>
                </a:solidFill>
                <a:latin typeface="+mn-lt"/>
                <a:ea typeface="Calibri Light"/>
                <a:cs typeface="Calibri Light"/>
              </a:rPr>
            </a:br>
            <a:r>
              <a:rPr lang="en-GB" sz="5200" b="1">
                <a:solidFill>
                  <a:srgbClr val="00A2BC"/>
                </a:solidFill>
                <a:latin typeface="+mn-lt"/>
                <a:ea typeface="Calibri Light"/>
                <a:cs typeface="Calibri Light"/>
              </a:rPr>
              <a:t>Set up and planning</a:t>
            </a:r>
            <a:endParaRPr lang="en-GB" sz="5200" b="1">
              <a:solidFill>
                <a:srgbClr val="00A2BC"/>
              </a:solidFill>
              <a:latin typeface="+mn-lt"/>
            </a:endParaRPr>
          </a:p>
        </p:txBody>
      </p:sp>
      <p:graphicFrame>
        <p:nvGraphicFramePr>
          <p:cNvPr id="15" name="TextBox 12">
            <a:extLst>
              <a:ext uri="{FF2B5EF4-FFF2-40B4-BE49-F238E27FC236}">
                <a16:creationId xmlns:a16="http://schemas.microsoft.com/office/drawing/2014/main" id="{A7896DCA-513B-97E9-76D4-C43C9DA016EF}"/>
              </a:ext>
            </a:extLst>
          </p:cNvPr>
          <p:cNvGraphicFramePr/>
          <p:nvPr>
            <p:extLst>
              <p:ext uri="{D42A27DB-BD31-4B8C-83A1-F6EECF244321}">
                <p14:modId xmlns:p14="http://schemas.microsoft.com/office/powerpoint/2010/main" val="2427133638"/>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corded Sound">
            <a:hlinkClick r:id="" action="ppaction://media"/>
            <a:extLst>
              <a:ext uri="{FF2B5EF4-FFF2-40B4-BE49-F238E27FC236}">
                <a16:creationId xmlns:a16="http://schemas.microsoft.com/office/drawing/2014/main" id="{B9C63768-2DA6-711E-D086-AB30A61DAEE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07757" y="210352"/>
            <a:ext cx="406400" cy="406400"/>
          </a:xfrm>
          <a:prstGeom prst="rect">
            <a:avLst/>
          </a:prstGeom>
        </p:spPr>
      </p:pic>
    </p:spTree>
    <p:extLst>
      <p:ext uri="{BB962C8B-B14F-4D97-AF65-F5344CB8AC3E}">
        <p14:creationId xmlns:p14="http://schemas.microsoft.com/office/powerpoint/2010/main" val="446527109"/>
      </p:ext>
    </p:extLst>
  </p:cSld>
  <p:clrMapOvr>
    <a:masterClrMapping/>
  </p:clrMapOvr>
  <mc:AlternateContent xmlns:mc="http://schemas.openxmlformats.org/markup-compatibility/2006" xmlns:p14="http://schemas.microsoft.com/office/powerpoint/2010/main">
    <mc:Choice Requires="p14">
      <p:transition spd="slow" p14:dur="2000" advTm="139747"/>
    </mc:Choice>
    <mc:Fallback xmlns="">
      <p:transition spd="slow" advTm="139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7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1B8CC-D55A-4DD3-5117-FAC2FEF76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417C1-C730-DC48-A5E4-E334EC19651B}"/>
              </a:ext>
            </a:extLst>
          </p:cNvPr>
          <p:cNvSpPr>
            <a:spLocks noGrp="1"/>
          </p:cNvSpPr>
          <p:nvPr>
            <p:ph type="title"/>
          </p:nvPr>
        </p:nvSpPr>
        <p:spPr>
          <a:xfrm>
            <a:off x="838200" y="365125"/>
            <a:ext cx="3671807" cy="5865194"/>
          </a:xfrm>
        </p:spPr>
        <p:txBody>
          <a:bodyPr>
            <a:normAutofit/>
          </a:bodyPr>
          <a:lstStyle/>
          <a:p>
            <a:r>
              <a:rPr lang="en-GB" sz="5400" b="1">
                <a:solidFill>
                  <a:srgbClr val="00A2BC"/>
                </a:solidFill>
                <a:latin typeface="+mn-lt"/>
              </a:rPr>
              <a:t>Time Tracker</a:t>
            </a:r>
            <a:br>
              <a:rPr lang="en-GB" sz="5400" b="1">
                <a:solidFill>
                  <a:srgbClr val="00A2BC"/>
                </a:solidFill>
                <a:latin typeface="+mn-lt"/>
              </a:rPr>
            </a:br>
            <a:br>
              <a:rPr lang="en-GB" sz="5400" b="1">
                <a:solidFill>
                  <a:srgbClr val="00A2BC"/>
                </a:solidFill>
                <a:latin typeface="+mn-lt"/>
              </a:rPr>
            </a:br>
            <a:r>
              <a:rPr lang="en-GB" sz="5400" b="1">
                <a:solidFill>
                  <a:srgbClr val="00A2BC"/>
                </a:solidFill>
                <a:latin typeface="+mn-lt"/>
              </a:rPr>
              <a:t>Doing</a:t>
            </a:r>
          </a:p>
        </p:txBody>
      </p:sp>
      <p:sp>
        <p:nvSpPr>
          <p:cNvPr id="4" name="Footer Placeholder 3">
            <a:extLst>
              <a:ext uri="{FF2B5EF4-FFF2-40B4-BE49-F238E27FC236}">
                <a16:creationId xmlns:a16="http://schemas.microsoft.com/office/drawing/2014/main" id="{CB0CC110-0D30-33C8-BD44-A72D9D3C8D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351193-BFE9-ACFF-9E14-FA576B66B177}"/>
              </a:ext>
            </a:extLst>
          </p:cNvPr>
          <p:cNvSpPr>
            <a:spLocks noGrp="1"/>
          </p:cNvSpPr>
          <p:nvPr>
            <p:ph type="sldNum" sz="quarter" idx="12"/>
          </p:nvPr>
        </p:nvSpPr>
        <p:spPr/>
        <p:txBody>
          <a:bodyPr/>
          <a:lstStyle/>
          <a:p>
            <a:fld id="{B9C37460-2256-5246-AF28-CADD598097C5}" type="slidenum">
              <a:rPr lang="en-US" smtClean="0"/>
              <a:t>19</a:t>
            </a:fld>
            <a:endParaRPr lang="en-US"/>
          </a:p>
        </p:txBody>
      </p:sp>
      <p:graphicFrame>
        <p:nvGraphicFramePr>
          <p:cNvPr id="6" name="Content Placeholder 2">
            <a:extLst>
              <a:ext uri="{FF2B5EF4-FFF2-40B4-BE49-F238E27FC236}">
                <a16:creationId xmlns:a16="http://schemas.microsoft.com/office/drawing/2014/main" id="{565391F6-808D-C5AA-C160-41B16B3D20C2}"/>
              </a:ext>
            </a:extLst>
          </p:cNvPr>
          <p:cNvGraphicFramePr>
            <a:graphicFrameLocks/>
          </p:cNvGraphicFramePr>
          <p:nvPr>
            <p:extLst>
              <p:ext uri="{D42A27DB-BD31-4B8C-83A1-F6EECF244321}">
                <p14:modId xmlns:p14="http://schemas.microsoft.com/office/powerpoint/2010/main" val="2006058020"/>
              </p:ext>
            </p:extLst>
          </p:nvPr>
        </p:nvGraphicFramePr>
        <p:xfrm>
          <a:off x="5436296" y="627681"/>
          <a:ext cx="5917504" cy="4495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corded Sound">
            <a:hlinkClick r:id="" action="ppaction://media"/>
            <a:extLst>
              <a:ext uri="{FF2B5EF4-FFF2-40B4-BE49-F238E27FC236}">
                <a16:creationId xmlns:a16="http://schemas.microsoft.com/office/drawing/2014/main" id="{29320C3F-2254-859F-FBAD-1C3E5BE5BCB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77171" y="210519"/>
            <a:ext cx="406400" cy="406400"/>
          </a:xfrm>
          <a:prstGeom prst="rect">
            <a:avLst/>
          </a:prstGeom>
        </p:spPr>
      </p:pic>
    </p:spTree>
    <p:extLst>
      <p:ext uri="{BB962C8B-B14F-4D97-AF65-F5344CB8AC3E}">
        <p14:creationId xmlns:p14="http://schemas.microsoft.com/office/powerpoint/2010/main" val="4035304192"/>
      </p:ext>
    </p:extLst>
  </p:cSld>
  <p:clrMapOvr>
    <a:masterClrMapping/>
  </p:clrMapOvr>
  <mc:AlternateContent xmlns:mc="http://schemas.openxmlformats.org/markup-compatibility/2006" xmlns:p14="http://schemas.microsoft.com/office/powerpoint/2010/main">
    <mc:Choice Requires="p14">
      <p:transition spd="slow" p14:dur="2000" advTm="130515"/>
    </mc:Choice>
    <mc:Fallback xmlns="">
      <p:transition spd="slow" advTm="130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5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33465B-8012-F538-6016-07D75EE6E372}"/>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5D47F-D148-9563-AFC2-CF53A1E2D727}"/>
              </a:ext>
            </a:extLst>
          </p:cNvPr>
          <p:cNvSpPr>
            <a:spLocks noGrp="1"/>
          </p:cNvSpPr>
          <p:nvPr>
            <p:ph type="title"/>
          </p:nvPr>
        </p:nvSpPr>
        <p:spPr>
          <a:xfrm>
            <a:off x="838200" y="557189"/>
            <a:ext cx="3374136" cy="5567891"/>
          </a:xfrm>
        </p:spPr>
        <p:txBody>
          <a:bodyPr>
            <a:normAutofit/>
          </a:bodyPr>
          <a:lstStyle/>
          <a:p>
            <a:r>
              <a:rPr lang="en-GB" sz="5200" b="1">
                <a:solidFill>
                  <a:srgbClr val="00A2BC"/>
                </a:solidFill>
                <a:latin typeface="+mn-lt"/>
                <a:ea typeface="Calibri Light"/>
                <a:cs typeface="Calibri Light"/>
              </a:rPr>
              <a:t>Time Tracker</a:t>
            </a:r>
            <a:br>
              <a:rPr lang="en-GB" sz="5200" b="1">
                <a:solidFill>
                  <a:srgbClr val="00A2BC"/>
                </a:solidFill>
                <a:latin typeface="+mn-lt"/>
                <a:ea typeface="Calibri Light"/>
                <a:cs typeface="Calibri Light"/>
              </a:rPr>
            </a:br>
            <a:br>
              <a:rPr lang="en-GB" sz="5200" b="1">
                <a:solidFill>
                  <a:srgbClr val="00A2BC"/>
                </a:solidFill>
                <a:latin typeface="+mn-lt"/>
                <a:ea typeface="Calibri Light"/>
                <a:cs typeface="Calibri Light"/>
              </a:rPr>
            </a:br>
            <a:r>
              <a:rPr lang="en-GB" sz="5200" b="1">
                <a:solidFill>
                  <a:srgbClr val="00A2BC"/>
                </a:solidFill>
                <a:latin typeface="+mn-lt"/>
                <a:ea typeface="Calibri Light"/>
                <a:cs typeface="Calibri Light"/>
              </a:rPr>
              <a:t>At the end</a:t>
            </a:r>
            <a:endParaRPr lang="en-GB" sz="5200" b="1">
              <a:solidFill>
                <a:srgbClr val="00A2BC"/>
              </a:solidFill>
              <a:latin typeface="+mn-lt"/>
            </a:endParaRPr>
          </a:p>
        </p:txBody>
      </p:sp>
      <p:sp>
        <p:nvSpPr>
          <p:cNvPr id="4" name="Footer Placeholder 3">
            <a:extLst>
              <a:ext uri="{FF2B5EF4-FFF2-40B4-BE49-F238E27FC236}">
                <a16:creationId xmlns:a16="http://schemas.microsoft.com/office/drawing/2014/main" id="{1C7C987C-F204-6B1B-EFDE-6A67C5381373}"/>
              </a:ext>
            </a:extLst>
          </p:cNvPr>
          <p:cNvSpPr>
            <a:spLocks noGrp="1"/>
          </p:cNvSpPr>
          <p:nvPr>
            <p:ph type="ftr" sz="quarter" idx="11"/>
          </p:nvPr>
        </p:nvSpPr>
        <p:spPr>
          <a:xfrm>
            <a:off x="4038600" y="6356350"/>
            <a:ext cx="4114800" cy="365125"/>
          </a:xfrm>
        </p:spPr>
        <p:txBody>
          <a:bodyPr>
            <a:normAutofit/>
          </a:bodyPr>
          <a:lstStyle/>
          <a:p>
            <a:endParaRPr lang="en-US"/>
          </a:p>
        </p:txBody>
      </p:sp>
      <p:sp>
        <p:nvSpPr>
          <p:cNvPr id="5" name="Slide Number Placeholder 4">
            <a:extLst>
              <a:ext uri="{FF2B5EF4-FFF2-40B4-BE49-F238E27FC236}">
                <a16:creationId xmlns:a16="http://schemas.microsoft.com/office/drawing/2014/main" id="{664A076E-0639-DF1F-0F62-117431706790}"/>
              </a:ext>
            </a:extLst>
          </p:cNvPr>
          <p:cNvSpPr>
            <a:spLocks noGrp="1"/>
          </p:cNvSpPr>
          <p:nvPr>
            <p:ph type="sldNum" sz="quarter" idx="12"/>
          </p:nvPr>
        </p:nvSpPr>
        <p:spPr>
          <a:xfrm>
            <a:off x="8610600" y="6356350"/>
            <a:ext cx="2743200" cy="365125"/>
          </a:xfrm>
        </p:spPr>
        <p:txBody>
          <a:bodyPr>
            <a:normAutofit/>
          </a:bodyPr>
          <a:lstStyle/>
          <a:p>
            <a:pPr>
              <a:spcAft>
                <a:spcPts val="600"/>
              </a:spcAft>
            </a:pPr>
            <a:fld id="{B9C37460-2256-5246-AF28-CADD598097C5}" type="slidenum">
              <a:rPr lang="en-US" smtClean="0"/>
              <a:pPr>
                <a:spcAft>
                  <a:spcPts val="600"/>
                </a:spcAft>
              </a:pPr>
              <a:t>20</a:t>
            </a:fld>
            <a:endParaRPr lang="en-US"/>
          </a:p>
        </p:txBody>
      </p:sp>
      <p:graphicFrame>
        <p:nvGraphicFramePr>
          <p:cNvPr id="24" name="Content Placeholder 2">
            <a:extLst>
              <a:ext uri="{FF2B5EF4-FFF2-40B4-BE49-F238E27FC236}">
                <a16:creationId xmlns:a16="http://schemas.microsoft.com/office/drawing/2014/main" id="{989CCC06-86B3-0804-20CC-EC59132A1E5F}"/>
              </a:ext>
            </a:extLst>
          </p:cNvPr>
          <p:cNvGraphicFramePr>
            <a:graphicFrameLocks noGrp="1"/>
          </p:cNvGraphicFramePr>
          <p:nvPr>
            <p:ph idx="1"/>
            <p:extLst>
              <p:ext uri="{D42A27DB-BD31-4B8C-83A1-F6EECF244321}">
                <p14:modId xmlns:p14="http://schemas.microsoft.com/office/powerpoint/2010/main" val="2452684459"/>
              </p:ext>
            </p:extLst>
          </p:nvPr>
        </p:nvGraphicFramePr>
        <p:xfrm>
          <a:off x="5498926" y="620392"/>
          <a:ext cx="5857922" cy="53921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Recorded Sound">
            <a:hlinkClick r:id="" action="ppaction://media"/>
            <a:extLst>
              <a:ext uri="{FF2B5EF4-FFF2-40B4-BE49-F238E27FC236}">
                <a16:creationId xmlns:a16="http://schemas.microsoft.com/office/drawing/2014/main" id="{6A61E0DE-4747-96D4-400F-91619D5983B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262163" y="215652"/>
            <a:ext cx="406400" cy="406400"/>
          </a:xfrm>
          <a:prstGeom prst="rect">
            <a:avLst/>
          </a:prstGeom>
        </p:spPr>
      </p:pic>
      <p:pic>
        <p:nvPicPr>
          <p:cNvPr id="6" name="Recorded Sound">
            <a:hlinkClick r:id="" action="ppaction://media"/>
            <a:extLst>
              <a:ext uri="{FF2B5EF4-FFF2-40B4-BE49-F238E27FC236}">
                <a16:creationId xmlns:a16="http://schemas.microsoft.com/office/drawing/2014/main" id="{35588AFE-4023-A2F6-9E76-C29F3D456F3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352267" y="215727"/>
            <a:ext cx="406400" cy="406400"/>
          </a:xfrm>
          <a:prstGeom prst="rect">
            <a:avLst/>
          </a:prstGeom>
        </p:spPr>
      </p:pic>
    </p:spTree>
    <p:extLst>
      <p:ext uri="{BB962C8B-B14F-4D97-AF65-F5344CB8AC3E}">
        <p14:creationId xmlns:p14="http://schemas.microsoft.com/office/powerpoint/2010/main" val="1404442952"/>
      </p:ext>
    </p:extLst>
  </p:cSld>
  <p:clrMapOvr>
    <a:masterClrMapping/>
  </p:clrMapOvr>
  <mc:AlternateContent xmlns:mc="http://schemas.openxmlformats.org/markup-compatibility/2006" xmlns:p14="http://schemas.microsoft.com/office/powerpoint/2010/main">
    <mc:Choice Requires="p14">
      <p:transition spd="slow" p14:dur="2000" advTm="117358"/>
    </mc:Choice>
    <mc:Fallback xmlns="">
      <p:transition spd="slow" advTm="117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358" fill="hold"/>
                                        <p:tgtEl>
                                          <p:spTgt spid="3"/>
                                        </p:tgtEl>
                                      </p:cBhvr>
                                    </p:cmd>
                                  </p:childTnLst>
                                </p:cTn>
                              </p:par>
                            </p:childTnLst>
                          </p:cTn>
                        </p:par>
                        <p:par>
                          <p:cTn id="7" fill="hold">
                            <p:stCondLst>
                              <p:cond delay="117358"/>
                            </p:stCondLst>
                            <p:childTnLst>
                              <p:par>
                                <p:cTn id="8" presetID="1" presetClass="mediacall" presetSubtype="0" fill="hold" nodeType="afterEffect">
                                  <p:stCondLst>
                                    <p:cond delay="0"/>
                                  </p:stCondLst>
                                  <p:childTnLst>
                                    <p:cmd type="call" cmd="playFrom(0.0)">
                                      <p:cBhvr>
                                        <p:cTn id="9" dur="233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audio>
              <p:cMediaNode vol="80000">
                <p:cTn id="11"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5ECDA-CFF0-D937-DE7B-3B2F0CBBEB8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E65A90A-6BA3-907D-F15C-DBEE30E11EFE}"/>
              </a:ext>
            </a:extLst>
          </p:cNvPr>
          <p:cNvSpPr>
            <a:spLocks noGrp="1"/>
          </p:cNvSpPr>
          <p:nvPr>
            <p:ph type="sldNum" sz="quarter" idx="12"/>
          </p:nvPr>
        </p:nvSpPr>
        <p:spPr/>
        <p:txBody>
          <a:bodyPr/>
          <a:lstStyle/>
          <a:p>
            <a:fld id="{B9C37460-2256-5246-AF28-CADD598097C5}" type="slidenum">
              <a:rPr lang="en-US" smtClean="0"/>
              <a:t>21</a:t>
            </a:fld>
            <a:endParaRPr lang="en-US"/>
          </a:p>
        </p:txBody>
      </p:sp>
      <p:sp>
        <p:nvSpPr>
          <p:cNvPr id="13" name="Content Placeholder 12">
            <a:extLst>
              <a:ext uri="{FF2B5EF4-FFF2-40B4-BE49-F238E27FC236}">
                <a16:creationId xmlns:a16="http://schemas.microsoft.com/office/drawing/2014/main" id="{B1F898AA-3CA3-7093-7656-A7F3F4BD9F63}"/>
              </a:ext>
            </a:extLst>
          </p:cNvPr>
          <p:cNvSpPr>
            <a:spLocks noGrp="1"/>
          </p:cNvSpPr>
          <p:nvPr>
            <p:ph idx="1"/>
          </p:nvPr>
        </p:nvSpPr>
        <p:spPr>
          <a:xfrm>
            <a:off x="897209" y="1407535"/>
            <a:ext cx="2780488" cy="2521370"/>
          </a:xfrm>
          <a:prstGeom prst="roundRect">
            <a:avLst/>
          </a:prstGeom>
          <a:solidFill>
            <a:srgbClr val="00A2BC"/>
          </a:solidFill>
          <a:ln w="12700" cap="flat" cmpd="sng" algn="ctr">
            <a:solidFill>
              <a:srgbClr val="4472C4">
                <a:shade val="15000"/>
              </a:srgb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85000" lnSpcReduction="20000"/>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indent="0" algn="ctr">
              <a:buNone/>
            </a:pPr>
            <a:endParaRPr lang="en-GB" sz="2400"/>
          </a:p>
          <a:p>
            <a:pPr indent="0" algn="ctr">
              <a:buNone/>
            </a:pPr>
            <a:endParaRPr lang="en-GB" sz="2400"/>
          </a:p>
          <a:p>
            <a:pPr indent="0" algn="ctr">
              <a:buNone/>
            </a:pPr>
            <a:r>
              <a:rPr lang="en-GB" sz="2800" b="1"/>
              <a:t>Time perception</a:t>
            </a:r>
          </a:p>
          <a:p>
            <a:pPr indent="0" algn="ctr">
              <a:buNone/>
            </a:pPr>
            <a:endParaRPr lang="en-GB" sz="240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0" i="0" u="none" strike="noStrike" kern="1200" cap="none" spc="0" normalizeH="0" baseline="0" noProof="0">
                <a:ln>
                  <a:noFill/>
                </a:ln>
                <a:solidFill>
                  <a:prstClr val="white"/>
                </a:solidFill>
                <a:effectLst/>
                <a:uLnTx/>
                <a:uFillTx/>
                <a:latin typeface="Arial"/>
                <a:ea typeface="+mn-ea"/>
                <a:cs typeface="Arial"/>
              </a:rPr>
              <a:t>(being aware of how long a task will take and perceiving the passage of time while in it)</a:t>
            </a:r>
          </a:p>
          <a:p>
            <a:pPr indent="0" algn="ctr">
              <a:buNone/>
            </a:pPr>
            <a:endParaRPr lang="en-GB" sz="2400"/>
          </a:p>
        </p:txBody>
      </p:sp>
      <p:sp>
        <p:nvSpPr>
          <p:cNvPr id="20" name="Content Placeholder 12">
            <a:extLst>
              <a:ext uri="{FF2B5EF4-FFF2-40B4-BE49-F238E27FC236}">
                <a16:creationId xmlns:a16="http://schemas.microsoft.com/office/drawing/2014/main" id="{5C1BC07D-0639-A9C4-CAEC-C10805627EE7}"/>
              </a:ext>
            </a:extLst>
          </p:cNvPr>
          <p:cNvSpPr txBox="1">
            <a:spLocks/>
          </p:cNvSpPr>
          <p:nvPr/>
        </p:nvSpPr>
        <p:spPr>
          <a:xfrm>
            <a:off x="2744966" y="4200105"/>
            <a:ext cx="2619302" cy="2521370"/>
          </a:xfrm>
          <a:prstGeom prst="roundRect">
            <a:avLst/>
          </a:prstGeom>
          <a:solidFill>
            <a:srgbClr val="00A2BC"/>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back</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(episodic memory)</a:t>
            </a:r>
          </a:p>
        </p:txBody>
      </p:sp>
      <p:sp>
        <p:nvSpPr>
          <p:cNvPr id="21" name="Content Placeholder 12">
            <a:extLst>
              <a:ext uri="{FF2B5EF4-FFF2-40B4-BE49-F238E27FC236}">
                <a16:creationId xmlns:a16="http://schemas.microsoft.com/office/drawing/2014/main" id="{FE791FE0-23D1-C540-0D2C-2E8932E01971}"/>
              </a:ext>
            </a:extLst>
          </p:cNvPr>
          <p:cNvSpPr txBox="1">
            <a:spLocks/>
          </p:cNvSpPr>
          <p:nvPr/>
        </p:nvSpPr>
        <p:spPr>
          <a:xfrm>
            <a:off x="4937058" y="1407534"/>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a:p>
          <a:p>
            <a:pPr indent="0" algn="ctr">
              <a:buFont typeface="Arial" panose="020B0604020202020204" pitchFamily="34" charset="0"/>
              <a:buNone/>
            </a:pPr>
            <a:r>
              <a:rPr lang="en-GB" sz="2400" b="1"/>
              <a:t>Self talk</a:t>
            </a:r>
          </a:p>
          <a:p>
            <a:pPr indent="0" algn="ctr">
              <a:buNone/>
            </a:pPr>
            <a:r>
              <a:rPr lang="en-GB" sz="1600">
                <a:solidFill>
                  <a:schemeClr val="bg1"/>
                </a:solidFill>
                <a:latin typeface="Arial"/>
                <a:cs typeface="Arial"/>
              </a:rPr>
              <a:t>(talking to self before, during and after a task)</a:t>
            </a:r>
          </a:p>
          <a:p>
            <a:pPr indent="0" algn="ctr">
              <a:buFont typeface="Arial" panose="020B0604020202020204" pitchFamily="34" charset="0"/>
              <a:buNone/>
            </a:pPr>
            <a:endParaRPr lang="en-GB" sz="2400"/>
          </a:p>
        </p:txBody>
      </p:sp>
      <p:sp>
        <p:nvSpPr>
          <p:cNvPr id="22" name="Content Placeholder 12">
            <a:extLst>
              <a:ext uri="{FF2B5EF4-FFF2-40B4-BE49-F238E27FC236}">
                <a16:creationId xmlns:a16="http://schemas.microsoft.com/office/drawing/2014/main" id="{754BA418-F110-F309-2645-5C7E27CEB7CD}"/>
              </a:ext>
            </a:extLst>
          </p:cNvPr>
          <p:cNvSpPr txBox="1">
            <a:spLocks/>
          </p:cNvSpPr>
          <p:nvPr/>
        </p:nvSpPr>
        <p:spPr>
          <a:xfrm>
            <a:off x="6946728" y="4226251"/>
            <a:ext cx="2619302" cy="2521368"/>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ahead</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(future pacing)</a:t>
            </a:r>
          </a:p>
        </p:txBody>
      </p:sp>
      <p:sp>
        <p:nvSpPr>
          <p:cNvPr id="23" name="Content Placeholder 12">
            <a:extLst>
              <a:ext uri="{FF2B5EF4-FFF2-40B4-BE49-F238E27FC236}">
                <a16:creationId xmlns:a16="http://schemas.microsoft.com/office/drawing/2014/main" id="{5432DF47-850B-3979-5423-C96D488EE6C9}"/>
              </a:ext>
            </a:extLst>
          </p:cNvPr>
          <p:cNvSpPr txBox="1">
            <a:spLocks/>
          </p:cNvSpPr>
          <p:nvPr/>
        </p:nvSpPr>
        <p:spPr>
          <a:xfrm>
            <a:off x="8842369" y="1465071"/>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b="1"/>
          </a:p>
          <a:p>
            <a:pPr indent="0" algn="ctr">
              <a:buFont typeface="Arial" panose="020B0604020202020204" pitchFamily="34" charset="0"/>
              <a:buNone/>
            </a:pPr>
            <a:endParaRPr lang="en-GB" sz="2400" b="1"/>
          </a:p>
          <a:p>
            <a:pPr indent="0" algn="ctr">
              <a:buFont typeface="Arial" panose="020B0604020202020204" pitchFamily="34" charset="0"/>
              <a:buNone/>
            </a:pPr>
            <a:r>
              <a:rPr lang="en-GB" sz="2400" b="1"/>
              <a:t>Pairing visuals with language</a:t>
            </a:r>
          </a:p>
          <a:p>
            <a:pPr indent="0" algn="ctr">
              <a:buNone/>
            </a:pPr>
            <a:r>
              <a:rPr lang="en-GB" sz="1600">
                <a:solidFill>
                  <a:schemeClr val="bg1"/>
                </a:solidFill>
                <a:latin typeface="Arial" panose="020B0604020202020204" pitchFamily="34" charset="0"/>
                <a:cs typeface="Arial" panose="020B0604020202020204" pitchFamily="34" charset="0"/>
              </a:rPr>
              <a:t>(to be able to use planners, lists, timetables efficiently)</a:t>
            </a:r>
          </a:p>
          <a:p>
            <a:pPr indent="0" algn="ctr">
              <a:buFont typeface="Arial" panose="020B0604020202020204" pitchFamily="34" charset="0"/>
              <a:buNone/>
            </a:pPr>
            <a:endParaRPr lang="en-GB" sz="2400"/>
          </a:p>
        </p:txBody>
      </p:sp>
      <p:sp>
        <p:nvSpPr>
          <p:cNvPr id="17" name="TextBox 16">
            <a:extLst>
              <a:ext uri="{FF2B5EF4-FFF2-40B4-BE49-F238E27FC236}">
                <a16:creationId xmlns:a16="http://schemas.microsoft.com/office/drawing/2014/main" id="{32EF9F78-1BD3-AD62-10F0-2B34752F49CE}"/>
              </a:ext>
            </a:extLst>
          </p:cNvPr>
          <p:cNvSpPr txBox="1"/>
          <p:nvPr/>
        </p:nvSpPr>
        <p:spPr>
          <a:xfrm>
            <a:off x="1765681" y="166607"/>
            <a:ext cx="8897171" cy="1200329"/>
          </a:xfrm>
          <a:prstGeom prst="rect">
            <a:avLst/>
          </a:prstGeom>
          <a:noFill/>
        </p:spPr>
        <p:txBody>
          <a:bodyPr wrap="square" rtlCol="0">
            <a:spAutoFit/>
          </a:bodyPr>
          <a:lstStyle/>
          <a:p>
            <a:pPr algn="ctr"/>
            <a:r>
              <a:rPr lang="en-GB" sz="3600" b="1">
                <a:solidFill>
                  <a:srgbClr val="00A2BC"/>
                </a:solidFill>
              </a:rPr>
              <a:t>Let’s focus on these five skills more specifically one at a time</a:t>
            </a:r>
          </a:p>
        </p:txBody>
      </p:sp>
      <p:pic>
        <p:nvPicPr>
          <p:cNvPr id="18" name="Picture 17">
            <a:extLst>
              <a:ext uri="{FF2B5EF4-FFF2-40B4-BE49-F238E27FC236}">
                <a16:creationId xmlns:a16="http://schemas.microsoft.com/office/drawing/2014/main" id="{BF03FF98-D3C9-AB79-CF4D-B0634D43622A}"/>
              </a:ext>
            </a:extLst>
          </p:cNvPr>
          <p:cNvPicPr>
            <a:picLocks noChangeAspect="1"/>
          </p:cNvPicPr>
          <p:nvPr/>
        </p:nvPicPr>
        <p:blipFill>
          <a:blip r:embed="rId5"/>
          <a:stretch>
            <a:fillRect/>
          </a:stretch>
        </p:blipFill>
        <p:spPr>
          <a:xfrm>
            <a:off x="1885355" y="1337196"/>
            <a:ext cx="859611" cy="859611"/>
          </a:xfrm>
          <a:prstGeom prst="rect">
            <a:avLst/>
          </a:prstGeom>
        </p:spPr>
      </p:pic>
      <p:pic>
        <p:nvPicPr>
          <p:cNvPr id="19" name="Graphic 18" descr="Chat bubble with solid fill">
            <a:extLst>
              <a:ext uri="{FF2B5EF4-FFF2-40B4-BE49-F238E27FC236}">
                <a16:creationId xmlns:a16="http://schemas.microsoft.com/office/drawing/2014/main" id="{C97F21C3-6654-47EE-3330-73A93B102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89509" y="1407534"/>
            <a:ext cx="914400" cy="914400"/>
          </a:xfrm>
          <a:prstGeom prst="rect">
            <a:avLst/>
          </a:prstGeom>
        </p:spPr>
      </p:pic>
      <p:pic>
        <p:nvPicPr>
          <p:cNvPr id="27" name="Graphic 26" descr="List with solid fill">
            <a:extLst>
              <a:ext uri="{FF2B5EF4-FFF2-40B4-BE49-F238E27FC236}">
                <a16:creationId xmlns:a16="http://schemas.microsoft.com/office/drawing/2014/main" id="{C5C6D5D5-266C-ECC2-FF62-C90C9712908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48452" y="1421954"/>
            <a:ext cx="914400" cy="914400"/>
          </a:xfrm>
          <a:prstGeom prst="rect">
            <a:avLst/>
          </a:prstGeom>
        </p:spPr>
      </p:pic>
      <p:pic>
        <p:nvPicPr>
          <p:cNvPr id="38" name="Graphic 37" descr="History with solid fill">
            <a:extLst>
              <a:ext uri="{FF2B5EF4-FFF2-40B4-BE49-F238E27FC236}">
                <a16:creationId xmlns:a16="http://schemas.microsoft.com/office/drawing/2014/main" id="{BD6F970E-4146-624A-DCC2-7DFF8C1E694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39021" y="4301101"/>
            <a:ext cx="831192" cy="831192"/>
          </a:xfrm>
          <a:prstGeom prst="rect">
            <a:avLst/>
          </a:prstGeom>
        </p:spPr>
      </p:pic>
      <p:pic>
        <p:nvPicPr>
          <p:cNvPr id="40" name="Graphic 39" descr="Future with solid fill">
            <a:extLst>
              <a:ext uri="{FF2B5EF4-FFF2-40B4-BE49-F238E27FC236}">
                <a16:creationId xmlns:a16="http://schemas.microsoft.com/office/drawing/2014/main" id="{73078D16-86B9-35BB-52CC-55875A98324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99179" y="4301101"/>
            <a:ext cx="914400" cy="914400"/>
          </a:xfrm>
          <a:prstGeom prst="rect">
            <a:avLst/>
          </a:prstGeom>
        </p:spPr>
      </p:pic>
      <p:sp>
        <p:nvSpPr>
          <p:cNvPr id="41" name="TextBox 40">
            <a:extLst>
              <a:ext uri="{FF2B5EF4-FFF2-40B4-BE49-F238E27FC236}">
                <a16:creationId xmlns:a16="http://schemas.microsoft.com/office/drawing/2014/main" id="{5CEB03DA-5BD4-4CAE-5D50-E564ADEB3FCA}"/>
              </a:ext>
            </a:extLst>
          </p:cNvPr>
          <p:cNvSpPr txBox="1"/>
          <p:nvPr/>
        </p:nvSpPr>
        <p:spPr>
          <a:xfrm>
            <a:off x="130629" y="6199833"/>
            <a:ext cx="2495341" cy="307777"/>
          </a:xfrm>
          <a:prstGeom prst="rect">
            <a:avLst/>
          </a:prstGeom>
          <a:noFill/>
        </p:spPr>
        <p:txBody>
          <a:bodyPr wrap="square" rtlCol="0">
            <a:spAutoFit/>
          </a:bodyPr>
          <a:lstStyle/>
          <a:p>
            <a:r>
              <a:rPr lang="en-GB" sz="1400">
                <a:hlinkClick r:id="rId10"/>
              </a:rPr>
              <a:t>Dr. Karen Dudek-Brannan</a:t>
            </a:r>
            <a:endParaRPr lang="en-GB" sz="1400"/>
          </a:p>
        </p:txBody>
      </p:sp>
      <p:pic>
        <p:nvPicPr>
          <p:cNvPr id="2" name="Recorded Sound">
            <a:hlinkClick r:id="" action="ppaction://media"/>
            <a:extLst>
              <a:ext uri="{FF2B5EF4-FFF2-40B4-BE49-F238E27FC236}">
                <a16:creationId xmlns:a16="http://schemas.microsoft.com/office/drawing/2014/main" id="{960A4184-B640-F195-3EE3-41E6FBF42BD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63306" y="351750"/>
            <a:ext cx="406400" cy="406400"/>
          </a:xfrm>
          <a:prstGeom prst="rect">
            <a:avLst/>
          </a:prstGeom>
        </p:spPr>
      </p:pic>
    </p:spTree>
    <p:extLst>
      <p:ext uri="{BB962C8B-B14F-4D97-AF65-F5344CB8AC3E}">
        <p14:creationId xmlns:p14="http://schemas.microsoft.com/office/powerpoint/2010/main" val="4197752719"/>
      </p:ext>
    </p:extLst>
  </p:cSld>
  <p:clrMapOvr>
    <a:masterClrMapping/>
  </p:clrMapOvr>
  <mc:AlternateContent xmlns:mc="http://schemas.openxmlformats.org/markup-compatibility/2006" xmlns:p14="http://schemas.microsoft.com/office/powerpoint/2010/main">
    <mc:Choice Requires="p14">
      <p:transition spd="slow" p14:dur="2000" advTm="7873"/>
    </mc:Choice>
    <mc:Fallback xmlns="">
      <p:transition spd="slow" advTm="7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E1D27-2B42-4A7B-6D3F-3F47118EC068}"/>
              </a:ext>
            </a:extLst>
          </p:cNvPr>
          <p:cNvSpPr>
            <a:spLocks noGrp="1"/>
          </p:cNvSpPr>
          <p:nvPr>
            <p:ph type="title"/>
          </p:nvPr>
        </p:nvSpPr>
        <p:spPr>
          <a:xfrm>
            <a:off x="876692" y="373390"/>
            <a:ext cx="5651107" cy="1616203"/>
          </a:xfrm>
        </p:spPr>
        <p:txBody>
          <a:bodyPr anchor="b">
            <a:noAutofit/>
          </a:bodyPr>
          <a:lstStyle/>
          <a:p>
            <a:r>
              <a:rPr lang="en-GB" sz="5200">
                <a:solidFill>
                  <a:srgbClr val="00A2BC"/>
                </a:solidFill>
                <a:latin typeface="+mn-lt"/>
              </a:rPr>
              <a:t>What is executive functioning?</a:t>
            </a:r>
          </a:p>
        </p:txBody>
      </p:sp>
      <p:sp>
        <p:nvSpPr>
          <p:cNvPr id="3" name="Content Placeholder 2">
            <a:extLst>
              <a:ext uri="{FF2B5EF4-FFF2-40B4-BE49-F238E27FC236}">
                <a16:creationId xmlns:a16="http://schemas.microsoft.com/office/drawing/2014/main" id="{461CFDD7-C0AE-EC7C-3457-90FE7800C94A}"/>
              </a:ext>
            </a:extLst>
          </p:cNvPr>
          <p:cNvSpPr>
            <a:spLocks noGrp="1"/>
          </p:cNvSpPr>
          <p:nvPr>
            <p:ph idx="1"/>
          </p:nvPr>
        </p:nvSpPr>
        <p:spPr>
          <a:xfrm>
            <a:off x="876692" y="2228676"/>
            <a:ext cx="5840869" cy="3447832"/>
          </a:xfrm>
        </p:spPr>
        <p:txBody>
          <a:bodyPr anchor="t">
            <a:noAutofit/>
          </a:bodyPr>
          <a:lstStyle/>
          <a:p>
            <a:pPr marL="0" indent="0" fontAlgn="base">
              <a:buNone/>
            </a:pPr>
            <a:r>
              <a:rPr lang="en-GB"/>
              <a:t>Executive functioning is a set of cognitive skills that help us plan, organize, focus attention, remember details, control impulses, and manage tasks and goals, enabling us to adapt, solve problems, and regulate behaviour in daily life.</a:t>
            </a:r>
            <a:br>
              <a:rPr lang="en-GB"/>
            </a:br>
            <a:endParaRPr lang="en-GB"/>
          </a:p>
        </p:txBody>
      </p:sp>
      <p:pic>
        <p:nvPicPr>
          <p:cNvPr id="7" name="Graphic 6" descr="Brainstorm with solid fill">
            <a:extLst>
              <a:ext uri="{FF2B5EF4-FFF2-40B4-BE49-F238E27FC236}">
                <a16:creationId xmlns:a16="http://schemas.microsoft.com/office/drawing/2014/main" id="{2423BAA9-FB5F-990B-02CA-51EBDACD8D4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56904" y="892464"/>
            <a:ext cx="4562366" cy="4562366"/>
          </a:xfrm>
          <a:prstGeom prst="rect">
            <a:avLst/>
          </a:prstGeom>
        </p:spPr>
      </p:pic>
      <p:sp>
        <p:nvSpPr>
          <p:cNvPr id="4" name="Footer Placeholder 3">
            <a:extLst>
              <a:ext uri="{FF2B5EF4-FFF2-40B4-BE49-F238E27FC236}">
                <a16:creationId xmlns:a16="http://schemas.microsoft.com/office/drawing/2014/main" id="{26E4140A-9419-8E8C-81F2-36C88343ED23}"/>
              </a:ext>
            </a:extLst>
          </p:cNvPr>
          <p:cNvSpPr>
            <a:spLocks noGrp="1"/>
          </p:cNvSpPr>
          <p:nvPr>
            <p:ph type="ftr" sz="quarter" idx="11"/>
          </p:nvPr>
        </p:nvSpPr>
        <p:spPr>
          <a:xfrm>
            <a:off x="4038600" y="6356350"/>
            <a:ext cx="4114800" cy="365125"/>
          </a:xfrm>
        </p:spPr>
        <p:txBody>
          <a:bodyPr>
            <a:normAutofit/>
          </a:bodyPr>
          <a:lstStyle/>
          <a:p>
            <a:endParaRPr lang="en-US"/>
          </a:p>
        </p:txBody>
      </p:sp>
      <p:sp>
        <p:nvSpPr>
          <p:cNvPr id="5" name="Slide Number Placeholder 4">
            <a:extLst>
              <a:ext uri="{FF2B5EF4-FFF2-40B4-BE49-F238E27FC236}">
                <a16:creationId xmlns:a16="http://schemas.microsoft.com/office/drawing/2014/main" id="{A997C35B-3D26-0308-AC6A-6D43287D971D}"/>
              </a:ext>
            </a:extLst>
          </p:cNvPr>
          <p:cNvSpPr>
            <a:spLocks noGrp="1"/>
          </p:cNvSpPr>
          <p:nvPr>
            <p:ph type="sldNum" sz="quarter" idx="12"/>
          </p:nvPr>
        </p:nvSpPr>
        <p:spPr>
          <a:xfrm>
            <a:off x="8610600" y="6356350"/>
            <a:ext cx="2743200" cy="365125"/>
          </a:xfrm>
        </p:spPr>
        <p:txBody>
          <a:bodyPr>
            <a:normAutofit/>
          </a:bodyPr>
          <a:lstStyle/>
          <a:p>
            <a:pPr>
              <a:spcAft>
                <a:spcPts val="600"/>
              </a:spcAft>
            </a:pPr>
            <a:fld id="{B9C37460-2256-5246-AF28-CADD598097C5}" type="slidenum">
              <a:rPr lang="en-US" smtClean="0"/>
              <a:pPr>
                <a:spcAft>
                  <a:spcPts val="600"/>
                </a:spcAft>
              </a:pPr>
              <a:t>4</a:t>
            </a:fld>
            <a:endParaRPr lang="en-US"/>
          </a:p>
        </p:txBody>
      </p:sp>
      <p:grpSp>
        <p:nvGrpSpPr>
          <p:cNvPr id="12" name="Group 11">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3" name="Rectangle 12">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Recorded Sound">
            <a:hlinkClick r:id="" action="ppaction://media"/>
            <a:extLst>
              <a:ext uri="{FF2B5EF4-FFF2-40B4-BE49-F238E27FC236}">
                <a16:creationId xmlns:a16="http://schemas.microsoft.com/office/drawing/2014/main" id="{43E0191F-4A0D-52DB-44B8-3C39E823B3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07057" y="490210"/>
            <a:ext cx="406400" cy="406400"/>
          </a:xfrm>
          <a:prstGeom prst="rect">
            <a:avLst/>
          </a:prstGeom>
        </p:spPr>
      </p:pic>
    </p:spTree>
    <p:extLst>
      <p:ext uri="{BB962C8B-B14F-4D97-AF65-F5344CB8AC3E}">
        <p14:creationId xmlns:p14="http://schemas.microsoft.com/office/powerpoint/2010/main" val="2652302600"/>
      </p:ext>
    </p:extLst>
  </p:cSld>
  <p:clrMapOvr>
    <a:masterClrMapping/>
  </p:clrMapOvr>
  <mc:AlternateContent xmlns:mc="http://schemas.openxmlformats.org/markup-compatibility/2006" xmlns:p14="http://schemas.microsoft.com/office/powerpoint/2010/main">
    <mc:Choice Requires="p14">
      <p:transition spd="slow" p14:dur="2000" advTm="22005"/>
    </mc:Choice>
    <mc:Fallback xmlns="">
      <p:transition spd="slow" advTm="22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FCCEF-1875-FAE7-56E3-743307C8251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1D8FA8C-9E9F-3C7A-5109-545473860B48}"/>
              </a:ext>
            </a:extLst>
          </p:cNvPr>
          <p:cNvSpPr>
            <a:spLocks noGrp="1"/>
          </p:cNvSpPr>
          <p:nvPr>
            <p:ph type="sldNum" sz="quarter" idx="12"/>
          </p:nvPr>
        </p:nvSpPr>
        <p:spPr/>
        <p:txBody>
          <a:bodyPr/>
          <a:lstStyle/>
          <a:p>
            <a:fld id="{B9C37460-2256-5246-AF28-CADD598097C5}" type="slidenum">
              <a:rPr lang="en-US" smtClean="0"/>
              <a:t>22</a:t>
            </a:fld>
            <a:endParaRPr lang="en-US"/>
          </a:p>
        </p:txBody>
      </p:sp>
      <p:sp>
        <p:nvSpPr>
          <p:cNvPr id="13" name="Content Placeholder 12">
            <a:extLst>
              <a:ext uri="{FF2B5EF4-FFF2-40B4-BE49-F238E27FC236}">
                <a16:creationId xmlns:a16="http://schemas.microsoft.com/office/drawing/2014/main" id="{97BA2750-14D4-FCB1-0C5E-3326FAE4B6C3}"/>
              </a:ext>
            </a:extLst>
          </p:cNvPr>
          <p:cNvSpPr>
            <a:spLocks noGrp="1"/>
          </p:cNvSpPr>
          <p:nvPr>
            <p:ph idx="1"/>
          </p:nvPr>
        </p:nvSpPr>
        <p:spPr>
          <a:xfrm>
            <a:off x="646689" y="1340273"/>
            <a:ext cx="2780488" cy="2521370"/>
          </a:xfrm>
          <a:prstGeom prst="roundRect">
            <a:avLst/>
          </a:prstGeom>
          <a:solidFill>
            <a:srgbClr val="00A2BC"/>
          </a:solidFill>
          <a:ln w="12700" cap="flat" cmpd="sng" algn="ctr">
            <a:solidFill>
              <a:srgbClr val="4472C4">
                <a:shade val="15000"/>
              </a:srgb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85000" lnSpcReduction="20000"/>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indent="0" algn="ctr">
              <a:buNone/>
            </a:pPr>
            <a:endParaRPr lang="en-GB" sz="2400"/>
          </a:p>
          <a:p>
            <a:pPr indent="0" algn="ctr">
              <a:buNone/>
            </a:pPr>
            <a:endParaRPr lang="en-GB" sz="2400"/>
          </a:p>
          <a:p>
            <a:pPr indent="0" algn="ctr">
              <a:buNone/>
            </a:pPr>
            <a:r>
              <a:rPr lang="en-GB" sz="2800" b="1"/>
              <a:t>Time perception</a:t>
            </a:r>
          </a:p>
          <a:p>
            <a:pPr indent="0" algn="ctr">
              <a:buNone/>
            </a:pPr>
            <a:endParaRPr lang="en-GB" sz="240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0" i="0" u="none" strike="noStrike" kern="1200" cap="none" spc="0" normalizeH="0" baseline="0" noProof="0">
                <a:ln>
                  <a:noFill/>
                </a:ln>
                <a:solidFill>
                  <a:prstClr val="white"/>
                </a:solidFill>
                <a:effectLst/>
                <a:uLnTx/>
                <a:uFillTx/>
                <a:latin typeface="Arial"/>
                <a:ea typeface="+mn-ea"/>
                <a:cs typeface="Arial"/>
              </a:rPr>
              <a:t>(being aware of how long a task will take and perceiving the passage of time while in it)</a:t>
            </a:r>
          </a:p>
          <a:p>
            <a:pPr indent="0" algn="ctr">
              <a:buNone/>
            </a:pPr>
            <a:endParaRPr lang="en-GB" sz="2400"/>
          </a:p>
        </p:txBody>
      </p:sp>
      <p:sp>
        <p:nvSpPr>
          <p:cNvPr id="17" name="TextBox 16">
            <a:extLst>
              <a:ext uri="{FF2B5EF4-FFF2-40B4-BE49-F238E27FC236}">
                <a16:creationId xmlns:a16="http://schemas.microsoft.com/office/drawing/2014/main" id="{799F1ED4-A740-B913-7BF6-C9DCFB1643B8}"/>
              </a:ext>
            </a:extLst>
          </p:cNvPr>
          <p:cNvSpPr txBox="1"/>
          <p:nvPr/>
        </p:nvSpPr>
        <p:spPr>
          <a:xfrm>
            <a:off x="579394" y="294779"/>
            <a:ext cx="10016163" cy="769441"/>
          </a:xfrm>
          <a:prstGeom prst="rect">
            <a:avLst/>
          </a:prstGeom>
          <a:noFill/>
        </p:spPr>
        <p:txBody>
          <a:bodyPr wrap="square" rtlCol="0">
            <a:spAutoFit/>
          </a:bodyPr>
          <a:lstStyle/>
          <a:p>
            <a:r>
              <a:rPr lang="en-GB" sz="4400" b="1">
                <a:solidFill>
                  <a:srgbClr val="00A2BC"/>
                </a:solidFill>
              </a:rPr>
              <a:t>Time Perception</a:t>
            </a:r>
          </a:p>
        </p:txBody>
      </p:sp>
      <p:pic>
        <p:nvPicPr>
          <p:cNvPr id="18" name="Picture 17">
            <a:extLst>
              <a:ext uri="{FF2B5EF4-FFF2-40B4-BE49-F238E27FC236}">
                <a16:creationId xmlns:a16="http://schemas.microsoft.com/office/drawing/2014/main" id="{922940C0-D5A7-C265-434A-C535C8460D02}"/>
              </a:ext>
            </a:extLst>
          </p:cNvPr>
          <p:cNvPicPr>
            <a:picLocks noChangeAspect="1"/>
          </p:cNvPicPr>
          <p:nvPr/>
        </p:nvPicPr>
        <p:blipFill>
          <a:blip r:embed="rId5"/>
          <a:stretch>
            <a:fillRect/>
          </a:stretch>
        </p:blipFill>
        <p:spPr>
          <a:xfrm>
            <a:off x="1607127" y="1324873"/>
            <a:ext cx="859611" cy="859611"/>
          </a:xfrm>
          <a:prstGeom prst="rect">
            <a:avLst/>
          </a:prstGeom>
        </p:spPr>
      </p:pic>
      <p:sp>
        <p:nvSpPr>
          <p:cNvPr id="3" name="TextBox 2">
            <a:extLst>
              <a:ext uri="{FF2B5EF4-FFF2-40B4-BE49-F238E27FC236}">
                <a16:creationId xmlns:a16="http://schemas.microsoft.com/office/drawing/2014/main" id="{78F66BAB-A087-7C5E-6285-A4DF71E88608}"/>
              </a:ext>
            </a:extLst>
          </p:cNvPr>
          <p:cNvSpPr txBox="1"/>
          <p:nvPr/>
        </p:nvSpPr>
        <p:spPr>
          <a:xfrm>
            <a:off x="4478278" y="1671951"/>
            <a:ext cx="6682412" cy="4524315"/>
          </a:xfrm>
          <a:prstGeom prst="rect">
            <a:avLst/>
          </a:prstGeom>
          <a:noFill/>
        </p:spPr>
        <p:txBody>
          <a:bodyPr wrap="square">
            <a:spAutoFit/>
          </a:bodyPr>
          <a:lstStyle/>
          <a:p>
            <a:r>
              <a:rPr lang="en-GB" sz="2400"/>
              <a:t>Teach them to sense time and promote strong time management skills</a:t>
            </a:r>
          </a:p>
          <a:p>
            <a:r>
              <a:rPr lang="en-GB" sz="2400"/>
              <a:t>Make it visual – use an analogue clock (with a face and hands and clear cover)</a:t>
            </a:r>
          </a:p>
          <a:p>
            <a:r>
              <a:rPr lang="en-GB" sz="2400"/>
              <a:t>Model looking at the clock and direct your child’s attention to the clock</a:t>
            </a:r>
          </a:p>
          <a:p>
            <a:r>
              <a:rPr lang="en-GB" sz="2400"/>
              <a:t>Tell your child what the time is and how long the task should take</a:t>
            </a:r>
          </a:p>
          <a:p>
            <a:r>
              <a:rPr lang="en-GB" sz="2400"/>
              <a:t>Refer to the clock at the start, during and at the end of the task</a:t>
            </a:r>
          </a:p>
          <a:p>
            <a:r>
              <a:rPr lang="en-GB" sz="2400"/>
              <a:t>On the cover of the clock, the child can shade in the portion of time that the task will take</a:t>
            </a:r>
            <a:endParaRPr lang="en-GB" sz="2800"/>
          </a:p>
        </p:txBody>
      </p:sp>
      <p:sp>
        <p:nvSpPr>
          <p:cNvPr id="4" name="Partial Circle 3">
            <a:extLst>
              <a:ext uri="{FF2B5EF4-FFF2-40B4-BE49-F238E27FC236}">
                <a16:creationId xmlns:a16="http://schemas.microsoft.com/office/drawing/2014/main" id="{A73245BB-ACD9-C24C-D763-7F48D0082626}"/>
              </a:ext>
            </a:extLst>
          </p:cNvPr>
          <p:cNvSpPr/>
          <p:nvPr/>
        </p:nvSpPr>
        <p:spPr>
          <a:xfrm>
            <a:off x="2728677" y="4996246"/>
            <a:ext cx="1397000" cy="1434494"/>
          </a:xfrm>
          <a:prstGeom prst="pie">
            <a:avLst>
              <a:gd name="adj1" fmla="val 9287524"/>
              <a:gd name="adj2" fmla="val 1618365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Graphic 5" descr="Clock with solid fill">
            <a:extLst>
              <a:ext uri="{FF2B5EF4-FFF2-40B4-BE49-F238E27FC236}">
                <a16:creationId xmlns:a16="http://schemas.microsoft.com/office/drawing/2014/main" id="{68549E16-2CDE-8BC4-1E91-A268D4EEA7A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49277" y="4735593"/>
            <a:ext cx="1955800" cy="1955800"/>
          </a:xfrm>
          <a:prstGeom prst="rect">
            <a:avLst/>
          </a:prstGeom>
        </p:spPr>
      </p:pic>
      <p:pic>
        <p:nvPicPr>
          <p:cNvPr id="2" name="Recorded Sound">
            <a:hlinkClick r:id="" action="ppaction://media"/>
            <a:extLst>
              <a:ext uri="{FF2B5EF4-FFF2-40B4-BE49-F238E27FC236}">
                <a16:creationId xmlns:a16="http://schemas.microsoft.com/office/drawing/2014/main" id="{F1F879D1-38F6-C137-5F3A-6892A1A7272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5264" y="297999"/>
            <a:ext cx="406400" cy="406400"/>
          </a:xfrm>
          <a:prstGeom prst="rect">
            <a:avLst/>
          </a:prstGeom>
        </p:spPr>
      </p:pic>
    </p:spTree>
    <p:extLst>
      <p:ext uri="{BB962C8B-B14F-4D97-AF65-F5344CB8AC3E}">
        <p14:creationId xmlns:p14="http://schemas.microsoft.com/office/powerpoint/2010/main" val="3944067111"/>
      </p:ext>
    </p:extLst>
  </p:cSld>
  <p:clrMapOvr>
    <a:masterClrMapping/>
  </p:clrMapOvr>
  <mc:AlternateContent xmlns:mc="http://schemas.openxmlformats.org/markup-compatibility/2006" xmlns:p14="http://schemas.microsoft.com/office/powerpoint/2010/main">
    <mc:Choice Requires="p14">
      <p:transition spd="slow" p14:dur="2000" advTm="55869"/>
    </mc:Choice>
    <mc:Fallback xmlns="">
      <p:transition spd="slow" advTm="55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8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323-D96A-40E3-59C5-7F2C9BF66630}"/>
              </a:ext>
            </a:extLst>
          </p:cNvPr>
          <p:cNvSpPr>
            <a:spLocks noGrp="1"/>
          </p:cNvSpPr>
          <p:nvPr>
            <p:ph type="title"/>
          </p:nvPr>
        </p:nvSpPr>
        <p:spPr/>
        <p:txBody>
          <a:bodyPr/>
          <a:lstStyle/>
          <a:p>
            <a:r>
              <a:rPr lang="en-GB" b="1">
                <a:solidFill>
                  <a:srgbClr val="00A2BC"/>
                </a:solidFill>
                <a:latin typeface="+mn-lt"/>
                <a:ea typeface="Calibri Light"/>
                <a:cs typeface="Calibri Light"/>
              </a:rPr>
              <a:t>Self-talk </a:t>
            </a:r>
            <a:r>
              <a:rPr lang="en-GB" b="1">
                <a:solidFill>
                  <a:srgbClr val="00A2BC"/>
                </a:solidFill>
                <a:ea typeface="Calibri Light"/>
                <a:cs typeface="Calibri Light"/>
              </a:rPr>
              <a:t>		</a:t>
            </a:r>
            <a:r>
              <a:rPr lang="en-GB" sz="2800" b="1">
                <a:solidFill>
                  <a:srgbClr val="00A2BC"/>
                </a:solidFill>
                <a:ea typeface="Calibri Light"/>
                <a:cs typeface="Calibri Light"/>
              </a:rPr>
              <a:t>The adult should: </a:t>
            </a:r>
            <a:endParaRPr lang="en-GB" sz="2800" b="1">
              <a:solidFill>
                <a:srgbClr val="00A2BC"/>
              </a:solidFill>
            </a:endParaRPr>
          </a:p>
        </p:txBody>
      </p:sp>
      <p:sp>
        <p:nvSpPr>
          <p:cNvPr id="3" name="Content Placeholder 2">
            <a:extLst>
              <a:ext uri="{FF2B5EF4-FFF2-40B4-BE49-F238E27FC236}">
                <a16:creationId xmlns:a16="http://schemas.microsoft.com/office/drawing/2014/main" id="{CECAF61A-972F-E3BF-6F8C-43F0B1E0A004}"/>
              </a:ext>
            </a:extLst>
          </p:cNvPr>
          <p:cNvSpPr>
            <a:spLocks noGrp="1"/>
          </p:cNvSpPr>
          <p:nvPr>
            <p:ph idx="1"/>
          </p:nvPr>
        </p:nvSpPr>
        <p:spPr>
          <a:xfrm>
            <a:off x="3574061" y="1564405"/>
            <a:ext cx="3866399" cy="4351338"/>
          </a:xfrm>
        </p:spPr>
        <p:txBody>
          <a:bodyPr>
            <a:normAutofit/>
          </a:bodyPr>
          <a:lstStyle/>
          <a:p>
            <a:pPr marL="0" indent="0">
              <a:buNone/>
            </a:pPr>
            <a:endParaRPr lang="en-GB"/>
          </a:p>
          <a:p>
            <a:endParaRPr lang="en-GB"/>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p:txBody>
          <a:bodyPr/>
          <a:lstStyle/>
          <a:p>
            <a:fld id="{B9C37460-2256-5246-AF28-CADD598097C5}" type="slidenum">
              <a:rPr lang="en-US" smtClean="0"/>
              <a:t>23</a:t>
            </a:fld>
            <a:endParaRPr lang="en-US"/>
          </a:p>
        </p:txBody>
      </p:sp>
      <p:sp>
        <p:nvSpPr>
          <p:cNvPr id="6" name="Content Placeholder 12">
            <a:extLst>
              <a:ext uri="{FF2B5EF4-FFF2-40B4-BE49-F238E27FC236}">
                <a16:creationId xmlns:a16="http://schemas.microsoft.com/office/drawing/2014/main" id="{F1EA1D3B-9A0F-FEFA-447A-812EECADC8BF}"/>
              </a:ext>
            </a:extLst>
          </p:cNvPr>
          <p:cNvSpPr txBox="1">
            <a:spLocks/>
          </p:cNvSpPr>
          <p:nvPr/>
        </p:nvSpPr>
        <p:spPr>
          <a:xfrm>
            <a:off x="740839" y="1407534"/>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a:p>
          <a:p>
            <a:pPr indent="0" algn="ctr">
              <a:buFont typeface="Arial" panose="020B0604020202020204" pitchFamily="34" charset="0"/>
              <a:buNone/>
            </a:pPr>
            <a:r>
              <a:rPr lang="en-GB" sz="2400" b="1"/>
              <a:t>Self talk</a:t>
            </a:r>
          </a:p>
          <a:p>
            <a:pPr indent="0" algn="ctr">
              <a:buNone/>
            </a:pPr>
            <a:r>
              <a:rPr lang="en-GB" sz="1600">
                <a:solidFill>
                  <a:schemeClr val="bg1"/>
                </a:solidFill>
                <a:latin typeface="Arial"/>
                <a:cs typeface="Arial"/>
              </a:rPr>
              <a:t>(talking to self before, during and after a task)</a:t>
            </a:r>
          </a:p>
          <a:p>
            <a:pPr indent="0" algn="ctr">
              <a:buFont typeface="Arial" panose="020B0604020202020204" pitchFamily="34" charset="0"/>
              <a:buNone/>
            </a:pPr>
            <a:endParaRPr lang="en-GB" sz="2400"/>
          </a:p>
        </p:txBody>
      </p:sp>
      <p:pic>
        <p:nvPicPr>
          <p:cNvPr id="7" name="Graphic 6" descr="Chat bubble with solid fill">
            <a:extLst>
              <a:ext uri="{FF2B5EF4-FFF2-40B4-BE49-F238E27FC236}">
                <a16:creationId xmlns:a16="http://schemas.microsoft.com/office/drawing/2014/main" id="{95385F0E-324A-D407-F45A-1E00CDA361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64677" y="1407534"/>
            <a:ext cx="914400" cy="914400"/>
          </a:xfrm>
          <a:prstGeom prst="rect">
            <a:avLst/>
          </a:prstGeom>
        </p:spPr>
      </p:pic>
      <p:sp>
        <p:nvSpPr>
          <p:cNvPr id="9" name="TextBox 8">
            <a:extLst>
              <a:ext uri="{FF2B5EF4-FFF2-40B4-BE49-F238E27FC236}">
                <a16:creationId xmlns:a16="http://schemas.microsoft.com/office/drawing/2014/main" id="{021E7462-FCD1-A52F-952F-66D29C22FA79}"/>
              </a:ext>
            </a:extLst>
          </p:cNvPr>
          <p:cNvSpPr txBox="1"/>
          <p:nvPr/>
        </p:nvSpPr>
        <p:spPr>
          <a:xfrm>
            <a:off x="8733772" y="231421"/>
            <a:ext cx="1725460" cy="369332"/>
          </a:xfrm>
          <a:prstGeom prst="rect">
            <a:avLst/>
          </a:prstGeom>
          <a:noFill/>
        </p:spPr>
        <p:txBody>
          <a:bodyPr wrap="square">
            <a:spAutoFit/>
          </a:bodyPr>
          <a:lstStyle/>
          <a:p>
            <a:endParaRPr lang="en-GB"/>
          </a:p>
        </p:txBody>
      </p:sp>
      <p:sp>
        <p:nvSpPr>
          <p:cNvPr id="12" name="Content Placeholder 12">
            <a:extLst>
              <a:ext uri="{FF2B5EF4-FFF2-40B4-BE49-F238E27FC236}">
                <a16:creationId xmlns:a16="http://schemas.microsoft.com/office/drawing/2014/main" id="{E94D6B78-D2CF-C82C-DCCA-0ECC3B6C566B}"/>
              </a:ext>
            </a:extLst>
          </p:cNvPr>
          <p:cNvSpPr txBox="1">
            <a:spLocks/>
          </p:cNvSpPr>
          <p:nvPr/>
        </p:nvSpPr>
        <p:spPr>
          <a:xfrm>
            <a:off x="4236293" y="1407534"/>
            <a:ext cx="3496217" cy="2521369"/>
          </a:xfrm>
          <a:prstGeom prst="roundRect">
            <a:avLst/>
          </a:prstGeom>
          <a:solidFill>
            <a:srgbClr val="83CFE1"/>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fontScale="62500" lnSpcReduction="2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buNone/>
            </a:pPr>
            <a:r>
              <a:rPr lang="en-GB" sz="2900">
                <a:solidFill>
                  <a:schemeClr val="tx1"/>
                </a:solidFill>
              </a:rPr>
              <a:t>Speak out loud the thinking and planning you usually do in your head</a:t>
            </a:r>
          </a:p>
          <a:p>
            <a:pPr indent="0">
              <a:buNone/>
            </a:pPr>
            <a:r>
              <a:rPr lang="en-GB" sz="2900">
                <a:solidFill>
                  <a:schemeClr val="tx1"/>
                </a:solidFill>
              </a:rPr>
              <a:t>Your child may not yet be doing this thinking by themselves.  You are showing them how to do it.</a:t>
            </a:r>
          </a:p>
          <a:p>
            <a:pPr indent="0">
              <a:buNone/>
            </a:pPr>
            <a:r>
              <a:rPr lang="en-GB" sz="2900">
                <a:solidFill>
                  <a:schemeClr val="tx1"/>
                </a:solidFill>
              </a:rPr>
              <a:t>You can model self-talk throughout (before, during and after a task)</a:t>
            </a:r>
          </a:p>
          <a:p>
            <a:pPr indent="0" algn="ctr">
              <a:buFont typeface="Arial" panose="020B0604020202020204" pitchFamily="34" charset="0"/>
              <a:buNone/>
            </a:pPr>
            <a:endParaRPr lang="en-GB" sz="2400"/>
          </a:p>
        </p:txBody>
      </p:sp>
      <p:sp>
        <p:nvSpPr>
          <p:cNvPr id="13" name="Content Placeholder 12">
            <a:extLst>
              <a:ext uri="{FF2B5EF4-FFF2-40B4-BE49-F238E27FC236}">
                <a16:creationId xmlns:a16="http://schemas.microsoft.com/office/drawing/2014/main" id="{FB26A400-8C33-F1EF-3398-BCF001E2F51C}"/>
              </a:ext>
            </a:extLst>
          </p:cNvPr>
          <p:cNvSpPr txBox="1">
            <a:spLocks/>
          </p:cNvSpPr>
          <p:nvPr/>
        </p:nvSpPr>
        <p:spPr>
          <a:xfrm>
            <a:off x="8102692" y="4028640"/>
            <a:ext cx="3496217" cy="2692835"/>
          </a:xfrm>
          <a:prstGeom prst="roundRect">
            <a:avLst/>
          </a:prstGeom>
          <a:solidFill>
            <a:srgbClr val="83CFE1"/>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buNone/>
            </a:pPr>
            <a:r>
              <a:rPr lang="en-GB" sz="1900">
                <a:solidFill>
                  <a:schemeClr val="tx1"/>
                </a:solidFill>
              </a:rPr>
              <a:t>Give them opportunities to use their own self talk</a:t>
            </a:r>
          </a:p>
          <a:p>
            <a:pPr indent="0">
              <a:buNone/>
            </a:pPr>
            <a:endParaRPr lang="en-GB" sz="1900">
              <a:solidFill>
                <a:schemeClr val="tx1"/>
              </a:solidFill>
            </a:endParaRPr>
          </a:p>
          <a:p>
            <a:pPr indent="0">
              <a:buNone/>
            </a:pPr>
            <a:r>
              <a:rPr lang="en-GB" sz="1900">
                <a:solidFill>
                  <a:schemeClr val="tx1"/>
                </a:solidFill>
              </a:rPr>
              <a:t>Support them to self-talk by asking questions on the time tracker.</a:t>
            </a:r>
          </a:p>
        </p:txBody>
      </p:sp>
      <p:sp>
        <p:nvSpPr>
          <p:cNvPr id="14" name="Content Placeholder 12">
            <a:extLst>
              <a:ext uri="{FF2B5EF4-FFF2-40B4-BE49-F238E27FC236}">
                <a16:creationId xmlns:a16="http://schemas.microsoft.com/office/drawing/2014/main" id="{A36ED05D-A26A-B566-6B2C-10368016D05C}"/>
              </a:ext>
            </a:extLst>
          </p:cNvPr>
          <p:cNvSpPr txBox="1">
            <a:spLocks/>
          </p:cNvSpPr>
          <p:nvPr/>
        </p:nvSpPr>
        <p:spPr>
          <a:xfrm>
            <a:off x="4236293" y="4028640"/>
            <a:ext cx="3496217" cy="2692835"/>
          </a:xfrm>
          <a:prstGeom prst="roundRect">
            <a:avLst/>
          </a:prstGeom>
          <a:solidFill>
            <a:srgbClr val="83CFE1"/>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fontScale="62500" lnSpcReduction="2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buNone/>
            </a:pPr>
            <a:r>
              <a:rPr lang="en-GB" sz="2900">
                <a:solidFill>
                  <a:schemeClr val="tx1"/>
                </a:solidFill>
              </a:rPr>
              <a:t>Use language that your child understands and give them time to process it</a:t>
            </a:r>
          </a:p>
          <a:p>
            <a:pPr indent="0">
              <a:buNone/>
            </a:pPr>
            <a:r>
              <a:rPr lang="en-GB" sz="2900">
                <a:solidFill>
                  <a:schemeClr val="tx1"/>
                </a:solidFill>
              </a:rPr>
              <a:t>Self-talk should be clear and concise.  For example: Our task is ____, it’s going to take 5 minutes, these are the steps: ______, At the end_____’.</a:t>
            </a:r>
          </a:p>
          <a:p>
            <a:pPr indent="0">
              <a:buNone/>
            </a:pPr>
            <a:r>
              <a:rPr lang="en-GB" sz="2900">
                <a:solidFill>
                  <a:schemeClr val="tx1"/>
                </a:solidFill>
              </a:rPr>
              <a:t>Speak with a gentle and calm tone of voice</a:t>
            </a:r>
          </a:p>
          <a:p>
            <a:pPr indent="0">
              <a:buNone/>
            </a:pPr>
            <a:endParaRPr lang="en-GB" sz="2400"/>
          </a:p>
        </p:txBody>
      </p:sp>
      <p:sp>
        <p:nvSpPr>
          <p:cNvPr id="15" name="Content Placeholder 12">
            <a:extLst>
              <a:ext uri="{FF2B5EF4-FFF2-40B4-BE49-F238E27FC236}">
                <a16:creationId xmlns:a16="http://schemas.microsoft.com/office/drawing/2014/main" id="{8E1C4300-0EE2-4B62-99F9-4E12952718CD}"/>
              </a:ext>
            </a:extLst>
          </p:cNvPr>
          <p:cNvSpPr txBox="1">
            <a:spLocks/>
          </p:cNvSpPr>
          <p:nvPr/>
        </p:nvSpPr>
        <p:spPr>
          <a:xfrm>
            <a:off x="8102692" y="1407534"/>
            <a:ext cx="3496217" cy="2487995"/>
          </a:xfrm>
          <a:prstGeom prst="roundRect">
            <a:avLst/>
          </a:prstGeom>
          <a:solidFill>
            <a:srgbClr val="83CFE1"/>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fontScale="85000" lnSpcReduction="1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buNone/>
            </a:pPr>
            <a:r>
              <a:rPr lang="en-GB" sz="2400">
                <a:solidFill>
                  <a:schemeClr val="tx1"/>
                </a:solidFill>
              </a:rPr>
              <a:t>Model declarative language</a:t>
            </a:r>
          </a:p>
          <a:p>
            <a:pPr indent="0">
              <a:buNone/>
            </a:pPr>
            <a:r>
              <a:rPr lang="en-GB" sz="2400">
                <a:solidFill>
                  <a:schemeClr val="tx1"/>
                </a:solidFill>
              </a:rPr>
              <a:t>Avoid giving directions</a:t>
            </a:r>
          </a:p>
          <a:p>
            <a:pPr indent="0">
              <a:buNone/>
            </a:pPr>
            <a:r>
              <a:rPr lang="en-GB" sz="2400">
                <a:solidFill>
                  <a:schemeClr val="tx1"/>
                </a:solidFill>
              </a:rPr>
              <a:t>Model problem solving:</a:t>
            </a:r>
          </a:p>
          <a:p>
            <a:pPr indent="0">
              <a:buNone/>
            </a:pPr>
            <a:r>
              <a:rPr lang="en-GB" sz="2400">
                <a:solidFill>
                  <a:schemeClr val="tx1"/>
                </a:solidFill>
              </a:rPr>
              <a:t>‘oops, we missed a step.  That’s ok.  We will go back and fix it.  It’ll take a little longer but that’s ok.’</a:t>
            </a:r>
          </a:p>
          <a:p>
            <a:pPr indent="0" algn="ctr">
              <a:buFont typeface="Arial" panose="020B0604020202020204" pitchFamily="34" charset="0"/>
              <a:buNone/>
            </a:pPr>
            <a:endParaRPr lang="en-GB" sz="2400"/>
          </a:p>
        </p:txBody>
      </p:sp>
      <p:pic>
        <p:nvPicPr>
          <p:cNvPr id="4" name="Recorded Sound">
            <a:hlinkClick r:id="" action="ppaction://media"/>
            <a:extLst>
              <a:ext uri="{FF2B5EF4-FFF2-40B4-BE49-F238E27FC236}">
                <a16:creationId xmlns:a16="http://schemas.microsoft.com/office/drawing/2014/main" id="{F0E4EDED-48DD-E350-9178-B48D67167D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7618" y="231321"/>
            <a:ext cx="406400" cy="406400"/>
          </a:xfrm>
          <a:prstGeom prst="rect">
            <a:avLst/>
          </a:prstGeom>
        </p:spPr>
      </p:pic>
    </p:spTree>
    <p:extLst>
      <p:ext uri="{BB962C8B-B14F-4D97-AF65-F5344CB8AC3E}">
        <p14:creationId xmlns:p14="http://schemas.microsoft.com/office/powerpoint/2010/main" val="898670073"/>
      </p:ext>
    </p:extLst>
  </p:cSld>
  <p:clrMapOvr>
    <a:masterClrMapping/>
  </p:clrMapOvr>
  <mc:AlternateContent xmlns:mc="http://schemas.openxmlformats.org/markup-compatibility/2006" xmlns:p14="http://schemas.microsoft.com/office/powerpoint/2010/main">
    <mc:Choice Requires="p14">
      <p:transition spd="slow" p14:dur="2000" advTm="177296"/>
    </mc:Choice>
    <mc:Fallback xmlns="">
      <p:transition spd="slow" advTm="177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323-D96A-40E3-59C5-7F2C9BF66630}"/>
              </a:ext>
            </a:extLst>
          </p:cNvPr>
          <p:cNvSpPr>
            <a:spLocks noGrp="1"/>
          </p:cNvSpPr>
          <p:nvPr>
            <p:ph type="title"/>
          </p:nvPr>
        </p:nvSpPr>
        <p:spPr/>
        <p:txBody>
          <a:bodyPr/>
          <a:lstStyle/>
          <a:p>
            <a:r>
              <a:rPr lang="en-GB" b="1">
                <a:solidFill>
                  <a:srgbClr val="00A2BC"/>
                </a:solidFill>
                <a:ea typeface="Calibri Light"/>
                <a:cs typeface="Calibri Light"/>
              </a:rPr>
              <a:t>Pairing visuals with language</a:t>
            </a:r>
            <a:endParaRPr lang="en-GB" b="1">
              <a:solidFill>
                <a:srgbClr val="00A2BC"/>
              </a:solidFill>
            </a:endParaRPr>
          </a:p>
        </p:txBody>
      </p:sp>
      <p:sp>
        <p:nvSpPr>
          <p:cNvPr id="3" name="Content Placeholder 2">
            <a:extLst>
              <a:ext uri="{FF2B5EF4-FFF2-40B4-BE49-F238E27FC236}">
                <a16:creationId xmlns:a16="http://schemas.microsoft.com/office/drawing/2014/main" id="{CECAF61A-972F-E3BF-6F8C-43F0B1E0A004}"/>
              </a:ext>
            </a:extLst>
          </p:cNvPr>
          <p:cNvSpPr>
            <a:spLocks noGrp="1"/>
          </p:cNvSpPr>
          <p:nvPr>
            <p:ph idx="1"/>
          </p:nvPr>
        </p:nvSpPr>
        <p:spPr>
          <a:xfrm>
            <a:off x="4295384" y="1501775"/>
            <a:ext cx="6213953" cy="4351338"/>
          </a:xfrm>
        </p:spPr>
        <p:txBody>
          <a:bodyPr>
            <a:normAutofit fontScale="92500"/>
          </a:bodyPr>
          <a:lstStyle/>
          <a:p>
            <a:r>
              <a:rPr lang="en-GB"/>
              <a:t>The child needs to understand what the visuals represent in order to make sense of them and follow them</a:t>
            </a:r>
          </a:p>
          <a:p>
            <a:r>
              <a:rPr lang="en-GB"/>
              <a:t>Create and use visuals together</a:t>
            </a:r>
          </a:p>
          <a:p>
            <a:r>
              <a:rPr lang="en-GB"/>
              <a:t>The child could say the words and you could write them and draw them or vice versa </a:t>
            </a:r>
          </a:p>
          <a:p>
            <a:r>
              <a:rPr lang="en-GB"/>
              <a:t>Visuals could be photos, sketches, printed images, icons, planners, lists, colour coding</a:t>
            </a:r>
          </a:p>
          <a:p>
            <a:r>
              <a:rPr lang="en-GB"/>
              <a:t>Adapt to suit each young person</a:t>
            </a:r>
          </a:p>
          <a:p>
            <a:endParaRPr lang="en-GB"/>
          </a:p>
          <a:p>
            <a:endParaRPr lang="en-GB"/>
          </a:p>
          <a:p>
            <a:endParaRPr lang="en-GB"/>
          </a:p>
        </p:txBody>
      </p:sp>
      <p:sp>
        <p:nvSpPr>
          <p:cNvPr id="4" name="Footer Placeholder 3">
            <a:extLst>
              <a:ext uri="{FF2B5EF4-FFF2-40B4-BE49-F238E27FC236}">
                <a16:creationId xmlns:a16="http://schemas.microsoft.com/office/drawing/2014/main" id="{A68E7186-05CD-93AB-F743-D9CC5850CC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p:txBody>
          <a:bodyPr/>
          <a:lstStyle/>
          <a:p>
            <a:fld id="{B9C37460-2256-5246-AF28-CADD598097C5}" type="slidenum">
              <a:rPr lang="en-US" smtClean="0"/>
              <a:t>24</a:t>
            </a:fld>
            <a:endParaRPr lang="en-US"/>
          </a:p>
        </p:txBody>
      </p:sp>
      <p:sp>
        <p:nvSpPr>
          <p:cNvPr id="6" name="Content Placeholder 12">
            <a:extLst>
              <a:ext uri="{FF2B5EF4-FFF2-40B4-BE49-F238E27FC236}">
                <a16:creationId xmlns:a16="http://schemas.microsoft.com/office/drawing/2014/main" id="{7279EDEF-A62C-E7CD-0E13-6A537D54B3EB}"/>
              </a:ext>
            </a:extLst>
          </p:cNvPr>
          <p:cNvSpPr txBox="1">
            <a:spLocks/>
          </p:cNvSpPr>
          <p:nvPr/>
        </p:nvSpPr>
        <p:spPr>
          <a:xfrm>
            <a:off x="512561" y="1501775"/>
            <a:ext cx="2619302" cy="2521369"/>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endParaRPr lang="en-GB" sz="2400" b="1"/>
          </a:p>
          <a:p>
            <a:pPr indent="0" algn="ctr">
              <a:buFont typeface="Arial" panose="020B0604020202020204" pitchFamily="34" charset="0"/>
              <a:buNone/>
            </a:pPr>
            <a:endParaRPr lang="en-GB" sz="2400" b="1"/>
          </a:p>
          <a:p>
            <a:pPr indent="0" algn="ctr">
              <a:buFont typeface="Arial" panose="020B0604020202020204" pitchFamily="34" charset="0"/>
              <a:buNone/>
            </a:pPr>
            <a:r>
              <a:rPr lang="en-GB" sz="2400" b="1"/>
              <a:t>Pairing visuals with language</a:t>
            </a:r>
          </a:p>
          <a:p>
            <a:pPr indent="0" algn="ctr">
              <a:buNone/>
            </a:pPr>
            <a:r>
              <a:rPr lang="en-GB" sz="1600">
                <a:solidFill>
                  <a:schemeClr val="bg1"/>
                </a:solidFill>
                <a:latin typeface="Arial" panose="020B0604020202020204" pitchFamily="34" charset="0"/>
                <a:cs typeface="Arial" panose="020B0604020202020204" pitchFamily="34" charset="0"/>
              </a:rPr>
              <a:t>(to be able to use planners, lists, timetables efficiently)</a:t>
            </a:r>
          </a:p>
          <a:p>
            <a:pPr indent="0" algn="ctr">
              <a:buFont typeface="Arial" panose="020B0604020202020204" pitchFamily="34" charset="0"/>
              <a:buNone/>
            </a:pPr>
            <a:endParaRPr lang="en-GB" sz="2400"/>
          </a:p>
        </p:txBody>
      </p:sp>
      <p:pic>
        <p:nvPicPr>
          <p:cNvPr id="7" name="Graphic 6" descr="List with solid fill">
            <a:extLst>
              <a:ext uri="{FF2B5EF4-FFF2-40B4-BE49-F238E27FC236}">
                <a16:creationId xmlns:a16="http://schemas.microsoft.com/office/drawing/2014/main" id="{EB89BEA4-29DF-9655-FE9E-3F4840ADAA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65012" y="1501775"/>
            <a:ext cx="914400" cy="914400"/>
          </a:xfrm>
          <a:prstGeom prst="rect">
            <a:avLst/>
          </a:prstGeom>
        </p:spPr>
      </p:pic>
      <p:pic>
        <p:nvPicPr>
          <p:cNvPr id="8" name="Recorded Sound">
            <a:hlinkClick r:id="" action="ppaction://media"/>
            <a:extLst>
              <a:ext uri="{FF2B5EF4-FFF2-40B4-BE49-F238E27FC236}">
                <a16:creationId xmlns:a16="http://schemas.microsoft.com/office/drawing/2014/main" id="{D441A9AC-665F-7CB7-16CE-3B130E9412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7179" y="367846"/>
            <a:ext cx="406400" cy="406400"/>
          </a:xfrm>
          <a:prstGeom prst="rect">
            <a:avLst/>
          </a:prstGeom>
        </p:spPr>
      </p:pic>
    </p:spTree>
    <p:extLst>
      <p:ext uri="{BB962C8B-B14F-4D97-AF65-F5344CB8AC3E}">
        <p14:creationId xmlns:p14="http://schemas.microsoft.com/office/powerpoint/2010/main" val="1490105700"/>
      </p:ext>
    </p:extLst>
  </p:cSld>
  <p:clrMapOvr>
    <a:masterClrMapping/>
  </p:clrMapOvr>
  <mc:AlternateContent xmlns:mc="http://schemas.openxmlformats.org/markup-compatibility/2006" xmlns:p14="http://schemas.microsoft.com/office/powerpoint/2010/main">
    <mc:Choice Requires="p14">
      <p:transition spd="slow" p14:dur="2000" advTm="140755"/>
    </mc:Choice>
    <mc:Fallback xmlns="">
      <p:transition spd="slow" advTm="140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75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95ED0-7B81-D7D7-A350-A9109044CAD1}"/>
              </a:ext>
            </a:extLst>
          </p:cNvPr>
          <p:cNvSpPr>
            <a:spLocks noGrp="1"/>
          </p:cNvSpPr>
          <p:nvPr>
            <p:ph type="title"/>
          </p:nvPr>
        </p:nvSpPr>
        <p:spPr>
          <a:xfrm>
            <a:off x="838200" y="365125"/>
            <a:ext cx="10515600" cy="1082675"/>
          </a:xfrm>
        </p:spPr>
        <p:txBody>
          <a:bodyPr>
            <a:normAutofit fontScale="90000"/>
          </a:bodyPr>
          <a:lstStyle/>
          <a:p>
            <a:r>
              <a:rPr lang="en-GB" b="1">
                <a:solidFill>
                  <a:srgbClr val="00A2BC"/>
                </a:solidFill>
                <a:latin typeface="+mn-lt"/>
              </a:rPr>
              <a:t>Using visuals</a:t>
            </a:r>
            <a:br>
              <a:rPr lang="en-GB"/>
            </a:br>
            <a:endParaRPr lang="en-GB"/>
          </a:p>
        </p:txBody>
      </p:sp>
      <p:sp>
        <p:nvSpPr>
          <p:cNvPr id="3" name="Content Placeholder 2">
            <a:extLst>
              <a:ext uri="{FF2B5EF4-FFF2-40B4-BE49-F238E27FC236}">
                <a16:creationId xmlns:a16="http://schemas.microsoft.com/office/drawing/2014/main" id="{C190B1ED-10D8-812B-96A9-DA5240EA3E7A}"/>
              </a:ext>
            </a:extLst>
          </p:cNvPr>
          <p:cNvSpPr>
            <a:spLocks noGrp="1"/>
          </p:cNvSpPr>
          <p:nvPr>
            <p:ph idx="1"/>
          </p:nvPr>
        </p:nvSpPr>
        <p:spPr>
          <a:xfrm>
            <a:off x="838200" y="928990"/>
            <a:ext cx="10515600" cy="5021263"/>
          </a:xfrm>
        </p:spPr>
        <p:txBody>
          <a:bodyPr>
            <a:normAutofit/>
          </a:bodyPr>
          <a:lstStyle/>
          <a:p>
            <a:pPr marL="0" indent="0">
              <a:buNone/>
            </a:pPr>
            <a:r>
              <a:rPr lang="en-GB"/>
              <a:t>Examples:</a:t>
            </a:r>
          </a:p>
          <a:p>
            <a:pPr marL="0" indent="0">
              <a:buNone/>
            </a:pPr>
            <a:r>
              <a:rPr lang="en-GB"/>
              <a:t>Make a list together</a:t>
            </a:r>
          </a:p>
          <a:p>
            <a:pPr marL="0" indent="0">
              <a:buNone/>
            </a:pPr>
            <a:endParaRPr lang="en-GB"/>
          </a:p>
          <a:p>
            <a:pPr marL="0" indent="0">
              <a:buNone/>
            </a:pPr>
            <a:endParaRPr lang="en-GB"/>
          </a:p>
          <a:p>
            <a:pPr marL="0" indent="0">
              <a:buNone/>
            </a:pPr>
            <a:r>
              <a:rPr lang="en-GB"/>
              <a:t>Use a visual scale for the child to rate their confidence</a:t>
            </a:r>
          </a:p>
          <a:p>
            <a:pPr marL="0" indent="0">
              <a:buNone/>
            </a:pPr>
            <a:endParaRPr lang="en-GB"/>
          </a:p>
          <a:p>
            <a:pPr marL="0" indent="0">
              <a:buNone/>
            </a:pPr>
            <a:r>
              <a:rPr lang="en-GB"/>
              <a:t> </a:t>
            </a:r>
          </a:p>
          <a:p>
            <a:pPr marL="0" indent="0">
              <a:buNone/>
            </a:pPr>
            <a:r>
              <a:rPr lang="en-GB"/>
              <a:t>Draw a picture to show what ‘done’ looks like</a:t>
            </a:r>
          </a:p>
          <a:p>
            <a:pPr marL="0" indent="0">
              <a:buNone/>
            </a:pPr>
            <a:r>
              <a:rPr lang="en-GB"/>
              <a:t>(e.g. tidy desk)</a:t>
            </a:r>
          </a:p>
          <a:p>
            <a:pPr marL="0" indent="0">
              <a:buNone/>
            </a:pPr>
            <a:endParaRPr lang="en-GB"/>
          </a:p>
          <a:p>
            <a:endParaRPr lang="en-GB"/>
          </a:p>
        </p:txBody>
      </p:sp>
      <p:sp>
        <p:nvSpPr>
          <p:cNvPr id="4" name="Footer Placeholder 3">
            <a:extLst>
              <a:ext uri="{FF2B5EF4-FFF2-40B4-BE49-F238E27FC236}">
                <a16:creationId xmlns:a16="http://schemas.microsoft.com/office/drawing/2014/main" id="{4871376A-EAE5-6041-B6F5-FA901DA514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57BD7D-B594-7E96-502D-7F44C2D5EBD5}"/>
              </a:ext>
            </a:extLst>
          </p:cNvPr>
          <p:cNvSpPr>
            <a:spLocks noGrp="1"/>
          </p:cNvSpPr>
          <p:nvPr>
            <p:ph type="sldNum" sz="quarter" idx="12"/>
          </p:nvPr>
        </p:nvSpPr>
        <p:spPr/>
        <p:txBody>
          <a:bodyPr/>
          <a:lstStyle/>
          <a:p>
            <a:fld id="{B9C37460-2256-5246-AF28-CADD598097C5}" type="slidenum">
              <a:rPr lang="en-US" smtClean="0"/>
              <a:t>25</a:t>
            </a:fld>
            <a:endParaRPr lang="en-US"/>
          </a:p>
        </p:txBody>
      </p:sp>
      <p:pic>
        <p:nvPicPr>
          <p:cNvPr id="19" name="Graphic 18" descr="Worried face outline with solid fill">
            <a:extLst>
              <a:ext uri="{FF2B5EF4-FFF2-40B4-BE49-F238E27FC236}">
                <a16:creationId xmlns:a16="http://schemas.microsoft.com/office/drawing/2014/main" id="{CA314226-4F68-CA06-2744-692C9DFD60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93000" y="3415505"/>
            <a:ext cx="914400" cy="914400"/>
          </a:xfrm>
          <a:prstGeom prst="rect">
            <a:avLst/>
          </a:prstGeom>
        </p:spPr>
      </p:pic>
      <p:pic>
        <p:nvPicPr>
          <p:cNvPr id="21" name="Graphic 20" descr="Loudly crying face outline with solid fill">
            <a:extLst>
              <a:ext uri="{FF2B5EF4-FFF2-40B4-BE49-F238E27FC236}">
                <a16:creationId xmlns:a16="http://schemas.microsoft.com/office/drawing/2014/main" id="{82591889-3AC8-9402-ACEA-644F154B1F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82200" y="3392488"/>
            <a:ext cx="914400" cy="914400"/>
          </a:xfrm>
          <a:prstGeom prst="rect">
            <a:avLst/>
          </a:prstGeom>
        </p:spPr>
      </p:pic>
      <p:pic>
        <p:nvPicPr>
          <p:cNvPr id="23" name="Graphic 22" descr="Tired face outline with solid fill">
            <a:extLst>
              <a:ext uri="{FF2B5EF4-FFF2-40B4-BE49-F238E27FC236}">
                <a16:creationId xmlns:a16="http://schemas.microsoft.com/office/drawing/2014/main" id="{484D9D30-93CE-6EAD-C99A-75D3807B44B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12200" y="3429000"/>
            <a:ext cx="914400" cy="914400"/>
          </a:xfrm>
          <a:prstGeom prst="rect">
            <a:avLst/>
          </a:prstGeom>
        </p:spPr>
      </p:pic>
      <p:pic>
        <p:nvPicPr>
          <p:cNvPr id="27" name="Graphic 26" descr="Confused face outline with solid fill">
            <a:extLst>
              <a:ext uri="{FF2B5EF4-FFF2-40B4-BE49-F238E27FC236}">
                <a16:creationId xmlns:a16="http://schemas.microsoft.com/office/drawing/2014/main" id="{635F73B6-3DC0-A787-949B-8397DF5E45B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223000" y="3413919"/>
            <a:ext cx="914400" cy="914400"/>
          </a:xfrm>
          <a:prstGeom prst="rect">
            <a:avLst/>
          </a:prstGeom>
        </p:spPr>
      </p:pic>
      <p:pic>
        <p:nvPicPr>
          <p:cNvPr id="29" name="Graphic 28" descr="Smiling face outline with solid fill">
            <a:extLst>
              <a:ext uri="{FF2B5EF4-FFF2-40B4-BE49-F238E27FC236}">
                <a16:creationId xmlns:a16="http://schemas.microsoft.com/office/drawing/2014/main" id="{2135DAA7-1FA1-30EC-C7AB-684BC1BE6D2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800350" y="3439621"/>
            <a:ext cx="914400" cy="914400"/>
          </a:xfrm>
          <a:prstGeom prst="rect">
            <a:avLst/>
          </a:prstGeom>
        </p:spPr>
      </p:pic>
      <p:pic>
        <p:nvPicPr>
          <p:cNvPr id="31" name="Graphic 30" descr="Star-struck face outline with solid fill">
            <a:extLst>
              <a:ext uri="{FF2B5EF4-FFF2-40B4-BE49-F238E27FC236}">
                <a16:creationId xmlns:a16="http://schemas.microsoft.com/office/drawing/2014/main" id="{DD86214D-5C99-3203-CB6D-1B0CFC5266D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562100" y="3413919"/>
            <a:ext cx="914400" cy="914400"/>
          </a:xfrm>
          <a:prstGeom prst="rect">
            <a:avLst/>
          </a:prstGeom>
        </p:spPr>
      </p:pic>
      <p:pic>
        <p:nvPicPr>
          <p:cNvPr id="33" name="Graphic 32" descr="Nervous face outline with solid fill">
            <a:extLst>
              <a:ext uri="{FF2B5EF4-FFF2-40B4-BE49-F238E27FC236}">
                <a16:creationId xmlns:a16="http://schemas.microsoft.com/office/drawing/2014/main" id="{A5168DD0-28C4-69FD-945D-BC8911BB8F4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05400" y="3413919"/>
            <a:ext cx="914400" cy="914400"/>
          </a:xfrm>
          <a:prstGeom prst="rect">
            <a:avLst/>
          </a:prstGeom>
        </p:spPr>
      </p:pic>
      <p:pic>
        <p:nvPicPr>
          <p:cNvPr id="35" name="Graphic 34" descr="Neutral face outline outline">
            <a:extLst>
              <a:ext uri="{FF2B5EF4-FFF2-40B4-BE49-F238E27FC236}">
                <a16:creationId xmlns:a16="http://schemas.microsoft.com/office/drawing/2014/main" id="{585EB14E-54CB-A5A0-29F6-18ABA8B9092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987800" y="3429000"/>
            <a:ext cx="914400" cy="914400"/>
          </a:xfrm>
          <a:prstGeom prst="rect">
            <a:avLst/>
          </a:prstGeom>
        </p:spPr>
      </p:pic>
      <p:pic>
        <p:nvPicPr>
          <p:cNvPr id="41" name="Graphic 40" descr="Desk with solid fill">
            <a:extLst>
              <a:ext uri="{FF2B5EF4-FFF2-40B4-BE49-F238E27FC236}">
                <a16:creationId xmlns:a16="http://schemas.microsoft.com/office/drawing/2014/main" id="{F1534DFC-DEF7-8297-EA65-E2C5E7B092DE}"/>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899400" y="4105275"/>
            <a:ext cx="2743200" cy="2387600"/>
          </a:xfrm>
          <a:prstGeom prst="rect">
            <a:avLst/>
          </a:prstGeom>
        </p:spPr>
      </p:pic>
      <p:pic>
        <p:nvPicPr>
          <p:cNvPr id="11" name="Graphic 10" descr="List outline">
            <a:extLst>
              <a:ext uri="{FF2B5EF4-FFF2-40B4-BE49-F238E27FC236}">
                <a16:creationId xmlns:a16="http://schemas.microsoft.com/office/drawing/2014/main" id="{E0FAE883-6F95-38B8-1301-182B13424879}"/>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902200" y="685649"/>
            <a:ext cx="1930400" cy="1930400"/>
          </a:xfrm>
          <a:prstGeom prst="rect">
            <a:avLst/>
          </a:prstGeom>
        </p:spPr>
      </p:pic>
      <p:pic>
        <p:nvPicPr>
          <p:cNvPr id="6" name="Recorded Sound">
            <a:hlinkClick r:id="" action="ppaction://media"/>
            <a:extLst>
              <a:ext uri="{FF2B5EF4-FFF2-40B4-BE49-F238E27FC236}">
                <a16:creationId xmlns:a16="http://schemas.microsoft.com/office/drawing/2014/main" id="{E70DA328-B704-04A0-5051-3AF0EC4523D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545605" y="284389"/>
            <a:ext cx="406400" cy="406400"/>
          </a:xfrm>
          <a:prstGeom prst="rect">
            <a:avLst/>
          </a:prstGeom>
        </p:spPr>
      </p:pic>
    </p:spTree>
    <p:extLst>
      <p:ext uri="{BB962C8B-B14F-4D97-AF65-F5344CB8AC3E}">
        <p14:creationId xmlns:p14="http://schemas.microsoft.com/office/powerpoint/2010/main" val="3730849396"/>
      </p:ext>
    </p:extLst>
  </p:cSld>
  <p:clrMapOvr>
    <a:masterClrMapping/>
  </p:clrMapOvr>
  <mc:AlternateContent xmlns:mc="http://schemas.openxmlformats.org/markup-compatibility/2006" xmlns:p14="http://schemas.microsoft.com/office/powerpoint/2010/main">
    <mc:Choice Requires="p14">
      <p:transition spd="slow" p14:dur="2000" advTm="16914"/>
    </mc:Choice>
    <mc:Fallback xmlns="">
      <p:transition spd="slow" advTm="169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1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323-D96A-40E3-59C5-7F2C9BF66630}"/>
              </a:ext>
            </a:extLst>
          </p:cNvPr>
          <p:cNvSpPr>
            <a:spLocks noGrp="1"/>
          </p:cNvSpPr>
          <p:nvPr>
            <p:ph type="title"/>
          </p:nvPr>
        </p:nvSpPr>
        <p:spPr/>
        <p:txBody>
          <a:bodyPr/>
          <a:lstStyle/>
          <a:p>
            <a:r>
              <a:rPr lang="en-GB" b="1">
                <a:solidFill>
                  <a:srgbClr val="00A2BC"/>
                </a:solidFill>
                <a:latin typeface="+mn-lt"/>
                <a:ea typeface="Calibri Light"/>
                <a:cs typeface="Calibri Light"/>
              </a:rPr>
              <a:t>Thinking back</a:t>
            </a:r>
            <a:endParaRPr lang="en-GB" b="1">
              <a:solidFill>
                <a:srgbClr val="00A2BC"/>
              </a:solidFill>
              <a:latin typeface="+mn-lt"/>
            </a:endParaRPr>
          </a:p>
        </p:txBody>
      </p:sp>
      <p:sp>
        <p:nvSpPr>
          <p:cNvPr id="3" name="Content Placeholder 2">
            <a:extLst>
              <a:ext uri="{FF2B5EF4-FFF2-40B4-BE49-F238E27FC236}">
                <a16:creationId xmlns:a16="http://schemas.microsoft.com/office/drawing/2014/main" id="{CECAF61A-972F-E3BF-6F8C-43F0B1E0A004}"/>
              </a:ext>
            </a:extLst>
          </p:cNvPr>
          <p:cNvSpPr>
            <a:spLocks noGrp="1"/>
          </p:cNvSpPr>
          <p:nvPr>
            <p:ph idx="1"/>
          </p:nvPr>
        </p:nvSpPr>
        <p:spPr>
          <a:xfrm>
            <a:off x="4153950" y="1319416"/>
            <a:ext cx="7044847" cy="2152984"/>
          </a:xfrm>
        </p:spPr>
        <p:txBody>
          <a:bodyPr>
            <a:normAutofit/>
          </a:bodyPr>
          <a:lstStyle/>
          <a:p>
            <a:pPr marL="0" indent="0">
              <a:buNone/>
            </a:pPr>
            <a:r>
              <a:rPr lang="en-GB"/>
              <a:t>Each time you do this process with your child, you are building clear memories of success.</a:t>
            </a:r>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p:txBody>
          <a:bodyPr/>
          <a:lstStyle/>
          <a:p>
            <a:fld id="{B9C37460-2256-5246-AF28-CADD598097C5}" type="slidenum">
              <a:rPr lang="en-US" smtClean="0"/>
              <a:t>26</a:t>
            </a:fld>
            <a:endParaRPr lang="en-US"/>
          </a:p>
        </p:txBody>
      </p:sp>
      <p:sp>
        <p:nvSpPr>
          <p:cNvPr id="4" name="Content Placeholder 12">
            <a:extLst>
              <a:ext uri="{FF2B5EF4-FFF2-40B4-BE49-F238E27FC236}">
                <a16:creationId xmlns:a16="http://schemas.microsoft.com/office/drawing/2014/main" id="{E27235D6-065E-BA58-AA60-37AAF263E2D9}"/>
              </a:ext>
            </a:extLst>
          </p:cNvPr>
          <p:cNvSpPr txBox="1">
            <a:spLocks/>
          </p:cNvSpPr>
          <p:nvPr/>
        </p:nvSpPr>
        <p:spPr>
          <a:xfrm>
            <a:off x="640593" y="1690688"/>
            <a:ext cx="2619302" cy="2521370"/>
          </a:xfrm>
          <a:prstGeom prst="roundRect">
            <a:avLst/>
          </a:prstGeom>
          <a:solidFill>
            <a:srgbClr val="00A2BC"/>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back</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(episodic memory)</a:t>
            </a:r>
          </a:p>
        </p:txBody>
      </p:sp>
      <p:pic>
        <p:nvPicPr>
          <p:cNvPr id="6" name="Graphic 5" descr="History with solid fill">
            <a:extLst>
              <a:ext uri="{FF2B5EF4-FFF2-40B4-BE49-F238E27FC236}">
                <a16:creationId xmlns:a16="http://schemas.microsoft.com/office/drawing/2014/main" id="{ADA0B468-AC0F-ECE4-C9F9-B5FA98BF8D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34648" y="1704585"/>
            <a:ext cx="831192" cy="831192"/>
          </a:xfrm>
          <a:prstGeom prst="rect">
            <a:avLst/>
          </a:prstGeom>
        </p:spPr>
      </p:pic>
      <p:sp>
        <p:nvSpPr>
          <p:cNvPr id="7" name="Speech Bubble: Oval 6">
            <a:extLst>
              <a:ext uri="{FF2B5EF4-FFF2-40B4-BE49-F238E27FC236}">
                <a16:creationId xmlns:a16="http://schemas.microsoft.com/office/drawing/2014/main" id="{85D7E85A-8A45-34EA-3347-839A2A7A7045}"/>
              </a:ext>
            </a:extLst>
          </p:cNvPr>
          <p:cNvSpPr/>
          <p:nvPr/>
        </p:nvSpPr>
        <p:spPr>
          <a:xfrm>
            <a:off x="8774494" y="2179530"/>
            <a:ext cx="3165957" cy="2440988"/>
          </a:xfrm>
          <a:prstGeom prst="wedgeEllipseCallout">
            <a:avLst/>
          </a:prstGeom>
          <a:solidFill>
            <a:srgbClr val="83CF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‘Do you remember when we did this task before?’  </a:t>
            </a:r>
          </a:p>
          <a:p>
            <a:r>
              <a:rPr lang="en-GB">
                <a:solidFill>
                  <a:schemeClr val="tx1"/>
                </a:solidFill>
              </a:rPr>
              <a:t>‘These were the steps we took’.</a:t>
            </a:r>
          </a:p>
          <a:p>
            <a:pPr algn="ctr"/>
            <a:endParaRPr lang="en-GB"/>
          </a:p>
        </p:txBody>
      </p:sp>
      <p:sp>
        <p:nvSpPr>
          <p:cNvPr id="9" name="TextBox 8">
            <a:extLst>
              <a:ext uri="{FF2B5EF4-FFF2-40B4-BE49-F238E27FC236}">
                <a16:creationId xmlns:a16="http://schemas.microsoft.com/office/drawing/2014/main" id="{3CB5BFC6-F757-559A-6200-DD76012A1D43}"/>
              </a:ext>
            </a:extLst>
          </p:cNvPr>
          <p:cNvSpPr txBox="1"/>
          <p:nvPr/>
        </p:nvSpPr>
        <p:spPr>
          <a:xfrm>
            <a:off x="2172022" y="5153415"/>
            <a:ext cx="4142983" cy="707886"/>
          </a:xfrm>
          <a:prstGeom prst="rect">
            <a:avLst/>
          </a:prstGeom>
          <a:noFill/>
        </p:spPr>
        <p:txBody>
          <a:bodyPr wrap="square">
            <a:spAutoFit/>
          </a:bodyPr>
          <a:lstStyle/>
          <a:p>
            <a:pPr marL="0" indent="0">
              <a:buNone/>
            </a:pPr>
            <a:r>
              <a:rPr lang="en-GB" sz="2000"/>
              <a:t>Help them recall a positive memory to build confidence and problem solving</a:t>
            </a:r>
          </a:p>
        </p:txBody>
      </p:sp>
      <p:sp>
        <p:nvSpPr>
          <p:cNvPr id="10" name="Speech Bubble: Oval 9">
            <a:extLst>
              <a:ext uri="{FF2B5EF4-FFF2-40B4-BE49-F238E27FC236}">
                <a16:creationId xmlns:a16="http://schemas.microsoft.com/office/drawing/2014/main" id="{10E59BD7-AAF7-0AA8-4159-B1198ED997AD}"/>
              </a:ext>
            </a:extLst>
          </p:cNvPr>
          <p:cNvSpPr/>
          <p:nvPr/>
        </p:nvSpPr>
        <p:spPr>
          <a:xfrm>
            <a:off x="3412296" y="2644979"/>
            <a:ext cx="3338442" cy="2104868"/>
          </a:xfrm>
          <a:prstGeom prst="wedgeEllipseCallout">
            <a:avLst>
              <a:gd name="adj1" fmla="val 3608"/>
              <a:gd name="adj2" fmla="val 60904"/>
            </a:avLst>
          </a:prstGeom>
          <a:solidFill>
            <a:srgbClr val="83CF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a:p>
            <a:r>
              <a:rPr lang="en-GB">
                <a:solidFill>
                  <a:schemeClr val="tx1"/>
                </a:solidFill>
              </a:rPr>
              <a:t>‘Remember that we missed this out’. ‘We went back and fixed it’.</a:t>
            </a:r>
          </a:p>
          <a:p>
            <a:r>
              <a:rPr lang="en-GB">
                <a:solidFill>
                  <a:schemeClr val="tx1"/>
                </a:solidFill>
              </a:rPr>
              <a:t>‘Next time we do it, it’ll be quicker and easier’.</a:t>
            </a:r>
          </a:p>
          <a:p>
            <a:pPr algn="ctr"/>
            <a:endParaRPr lang="en-GB"/>
          </a:p>
        </p:txBody>
      </p:sp>
      <p:sp>
        <p:nvSpPr>
          <p:cNvPr id="11" name="Speech Bubble: Oval 10">
            <a:extLst>
              <a:ext uri="{FF2B5EF4-FFF2-40B4-BE49-F238E27FC236}">
                <a16:creationId xmlns:a16="http://schemas.microsoft.com/office/drawing/2014/main" id="{BCDB9D93-7ECB-D4A2-EA67-A698B4494D4A}"/>
              </a:ext>
            </a:extLst>
          </p:cNvPr>
          <p:cNvSpPr/>
          <p:nvPr/>
        </p:nvSpPr>
        <p:spPr>
          <a:xfrm>
            <a:off x="6425852" y="4177620"/>
            <a:ext cx="3165957" cy="2224609"/>
          </a:xfrm>
          <a:prstGeom prst="wedgeEllipseCallout">
            <a:avLst>
              <a:gd name="adj1" fmla="val 23390"/>
              <a:gd name="adj2" fmla="val 63156"/>
            </a:avLst>
          </a:prstGeom>
          <a:solidFill>
            <a:srgbClr val="83CF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‘We thought it would take 15 minutes, actually it took 25 minutes’.</a:t>
            </a:r>
          </a:p>
          <a:p>
            <a:r>
              <a:rPr lang="en-GB">
                <a:solidFill>
                  <a:schemeClr val="tx1"/>
                </a:solidFill>
              </a:rPr>
              <a:t>‘Next time we can allow enough time’.</a:t>
            </a:r>
            <a:endParaRPr lang="en-GB"/>
          </a:p>
        </p:txBody>
      </p:sp>
      <p:pic>
        <p:nvPicPr>
          <p:cNvPr id="8" name="Recorded Sound">
            <a:hlinkClick r:id="" action="ppaction://media"/>
            <a:extLst>
              <a:ext uri="{FF2B5EF4-FFF2-40B4-BE49-F238E27FC236}">
                <a16:creationId xmlns:a16="http://schemas.microsoft.com/office/drawing/2014/main" id="{4AF96AAF-395C-D732-2B67-0E63769130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48903" y="159773"/>
            <a:ext cx="406400" cy="406400"/>
          </a:xfrm>
          <a:prstGeom prst="rect">
            <a:avLst/>
          </a:prstGeom>
        </p:spPr>
      </p:pic>
    </p:spTree>
    <p:extLst>
      <p:ext uri="{BB962C8B-B14F-4D97-AF65-F5344CB8AC3E}">
        <p14:creationId xmlns:p14="http://schemas.microsoft.com/office/powerpoint/2010/main" val="3598892576"/>
      </p:ext>
    </p:extLst>
  </p:cSld>
  <p:clrMapOvr>
    <a:masterClrMapping/>
  </p:clrMapOvr>
  <mc:AlternateContent xmlns:mc="http://schemas.openxmlformats.org/markup-compatibility/2006" xmlns:p14="http://schemas.microsoft.com/office/powerpoint/2010/main">
    <mc:Choice Requires="p14">
      <p:transition spd="slow" p14:dur="2000" advTm="114092"/>
    </mc:Choice>
    <mc:Fallback xmlns="">
      <p:transition spd="slow" advTm="114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09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323-D96A-40E3-59C5-7F2C9BF66630}"/>
              </a:ext>
            </a:extLst>
          </p:cNvPr>
          <p:cNvSpPr>
            <a:spLocks noGrp="1"/>
          </p:cNvSpPr>
          <p:nvPr>
            <p:ph type="title"/>
          </p:nvPr>
        </p:nvSpPr>
        <p:spPr/>
        <p:txBody>
          <a:bodyPr/>
          <a:lstStyle/>
          <a:p>
            <a:r>
              <a:rPr lang="en-GB" b="1">
                <a:solidFill>
                  <a:srgbClr val="00A2BC"/>
                </a:solidFill>
                <a:latin typeface="+mn-lt"/>
                <a:ea typeface="Calibri Light"/>
                <a:cs typeface="Calibri Light"/>
              </a:rPr>
              <a:t>Thinking ahead</a:t>
            </a:r>
            <a:endParaRPr lang="en-GB" b="1">
              <a:solidFill>
                <a:srgbClr val="00A2BC"/>
              </a:solidFill>
              <a:latin typeface="+mn-lt"/>
            </a:endParaRPr>
          </a:p>
        </p:txBody>
      </p:sp>
      <p:sp>
        <p:nvSpPr>
          <p:cNvPr id="3" name="Content Placeholder 2">
            <a:extLst>
              <a:ext uri="{FF2B5EF4-FFF2-40B4-BE49-F238E27FC236}">
                <a16:creationId xmlns:a16="http://schemas.microsoft.com/office/drawing/2014/main" id="{CECAF61A-972F-E3BF-6F8C-43F0B1E0A004}"/>
              </a:ext>
            </a:extLst>
          </p:cNvPr>
          <p:cNvSpPr>
            <a:spLocks noGrp="1"/>
          </p:cNvSpPr>
          <p:nvPr>
            <p:ph idx="1"/>
          </p:nvPr>
        </p:nvSpPr>
        <p:spPr>
          <a:xfrm>
            <a:off x="5848089" y="1526827"/>
            <a:ext cx="4610622" cy="3921995"/>
          </a:xfrm>
        </p:spPr>
        <p:txBody>
          <a:bodyPr>
            <a:normAutofit/>
          </a:bodyPr>
          <a:lstStyle/>
          <a:p>
            <a:r>
              <a:rPr lang="en-GB"/>
              <a:t>By following the Time Tracker you are helping the child break down the task into manageable chunks </a:t>
            </a:r>
          </a:p>
          <a:p>
            <a:r>
              <a:rPr lang="en-GB"/>
              <a:t>Think about and carry out a sequence</a:t>
            </a:r>
          </a:p>
          <a:p>
            <a:r>
              <a:rPr lang="en-GB"/>
              <a:t>think proactively and pace themselves</a:t>
            </a:r>
          </a:p>
          <a:p>
            <a:endParaRPr lang="en-GB"/>
          </a:p>
          <a:p>
            <a:endParaRPr lang="en-GB"/>
          </a:p>
          <a:p>
            <a:endParaRPr lang="en-GB"/>
          </a:p>
          <a:p>
            <a:endParaRPr lang="en-GB"/>
          </a:p>
        </p:txBody>
      </p:sp>
      <p:sp>
        <p:nvSpPr>
          <p:cNvPr id="4" name="Footer Placeholder 3">
            <a:extLst>
              <a:ext uri="{FF2B5EF4-FFF2-40B4-BE49-F238E27FC236}">
                <a16:creationId xmlns:a16="http://schemas.microsoft.com/office/drawing/2014/main" id="{A68E7186-05CD-93AB-F743-D9CC5850CC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p:txBody>
          <a:bodyPr/>
          <a:lstStyle/>
          <a:p>
            <a:fld id="{B9C37460-2256-5246-AF28-CADD598097C5}" type="slidenum">
              <a:rPr lang="en-US" smtClean="0"/>
              <a:t>27</a:t>
            </a:fld>
            <a:endParaRPr lang="en-US"/>
          </a:p>
        </p:txBody>
      </p:sp>
      <p:sp>
        <p:nvSpPr>
          <p:cNvPr id="6" name="Content Placeholder 12">
            <a:extLst>
              <a:ext uri="{FF2B5EF4-FFF2-40B4-BE49-F238E27FC236}">
                <a16:creationId xmlns:a16="http://schemas.microsoft.com/office/drawing/2014/main" id="{ACFC5EA2-67E0-FB57-5474-1F2500F5776D}"/>
              </a:ext>
            </a:extLst>
          </p:cNvPr>
          <p:cNvSpPr txBox="1">
            <a:spLocks/>
          </p:cNvSpPr>
          <p:nvPr/>
        </p:nvSpPr>
        <p:spPr>
          <a:xfrm>
            <a:off x="723843" y="1526827"/>
            <a:ext cx="2619302" cy="2521368"/>
          </a:xfrm>
          <a:prstGeom prst="roundRect">
            <a:avLst/>
          </a:prstGeom>
          <a:solidFill>
            <a:srgbClr val="2C9FB9"/>
          </a:solidFill>
          <a:ln w="12700" cap="flat" cmpd="sng" algn="ctr">
            <a:solidFill>
              <a:srgbClr val="4472C4">
                <a:shade val="1500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defPPr>
              <a:defRPr lang="en-US"/>
            </a:defPPr>
            <a:lvl1pPr marL="0" indent="-228600" algn="l" defTabSz="914400" rtl="0" eaLnBrk="1" latinLnBrk="0" hangingPunct="1">
              <a:lnSpc>
                <a:spcPct val="90000"/>
              </a:lnSpc>
              <a:spcBef>
                <a:spcPts val="1000"/>
              </a:spcBef>
              <a:buFont typeface="Arial" panose="020B0604020202020204" pitchFamily="34" charset="0"/>
              <a:buChar char="•"/>
              <a:defRPr sz="1800" kern="1200">
                <a:solidFill>
                  <a:sysClr val="window" lastClr="FFFFFF"/>
                </a:solidFill>
                <a:latin typeface="Calibri" panose="020F0502020204030204"/>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ysClr val="window" lastClr="FFFFFF"/>
                </a:solidFill>
                <a:latin typeface="Calibri" panose="020F0502020204030204"/>
                <a:ea typeface="+mn-ea"/>
                <a:cs typeface="+mn-cs"/>
              </a:defRPr>
            </a:lvl9pPr>
          </a:lstStyle>
          <a:p>
            <a:pPr indent="0" algn="ctr">
              <a:buFont typeface="Arial" panose="020B0604020202020204" pitchFamily="34" charset="0"/>
              <a:buNone/>
            </a:pPr>
            <a:r>
              <a:rPr lang="en-GB" sz="2400" b="1"/>
              <a:t>Thinking ahead</a:t>
            </a:r>
          </a:p>
          <a:p>
            <a:pPr indent="0" algn="ctr">
              <a:buFont typeface="Arial" panose="020B0604020202020204" pitchFamily="34" charset="0"/>
              <a:buNone/>
            </a:pPr>
            <a:r>
              <a:rPr lang="en-GB" sz="1600">
                <a:latin typeface="Arial" panose="020B0604020202020204" pitchFamily="34" charset="0"/>
                <a:cs typeface="Arial" panose="020B0604020202020204" pitchFamily="34" charset="0"/>
              </a:rPr>
              <a:t>(future pacing)</a:t>
            </a:r>
          </a:p>
        </p:txBody>
      </p:sp>
      <p:pic>
        <p:nvPicPr>
          <p:cNvPr id="7" name="Graphic 6" descr="Future with solid fill">
            <a:extLst>
              <a:ext uri="{FF2B5EF4-FFF2-40B4-BE49-F238E27FC236}">
                <a16:creationId xmlns:a16="http://schemas.microsoft.com/office/drawing/2014/main" id="{ADAE93F0-6841-73C6-D34F-F36F9DB5E41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76294" y="1526827"/>
            <a:ext cx="914400" cy="914400"/>
          </a:xfrm>
          <a:prstGeom prst="rect">
            <a:avLst/>
          </a:prstGeom>
        </p:spPr>
      </p:pic>
      <p:pic>
        <p:nvPicPr>
          <p:cNvPr id="8" name="Recorded Sound">
            <a:hlinkClick r:id="" action="ppaction://media"/>
            <a:extLst>
              <a:ext uri="{FF2B5EF4-FFF2-40B4-BE49-F238E27FC236}">
                <a16:creationId xmlns:a16="http://schemas.microsoft.com/office/drawing/2014/main" id="{E30FA42B-08F8-95FB-CF93-92E650052E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51494" y="367300"/>
            <a:ext cx="406400" cy="406400"/>
          </a:xfrm>
          <a:prstGeom prst="rect">
            <a:avLst/>
          </a:prstGeom>
        </p:spPr>
      </p:pic>
    </p:spTree>
    <p:extLst>
      <p:ext uri="{BB962C8B-B14F-4D97-AF65-F5344CB8AC3E}">
        <p14:creationId xmlns:p14="http://schemas.microsoft.com/office/powerpoint/2010/main" val="514949521"/>
      </p:ext>
    </p:extLst>
  </p:cSld>
  <p:clrMapOvr>
    <a:masterClrMapping/>
  </p:clrMapOvr>
  <mc:AlternateContent xmlns:mc="http://schemas.openxmlformats.org/markup-compatibility/2006" xmlns:p14="http://schemas.microsoft.com/office/powerpoint/2010/main">
    <mc:Choice Requires="p14">
      <p:transition spd="slow" p14:dur="2000" advTm="24073"/>
    </mc:Choice>
    <mc:Fallback xmlns="">
      <p:transition spd="slow" advTm="24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07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03049-0051-CA04-F472-40B6C036862C}"/>
              </a:ext>
            </a:extLst>
          </p:cNvPr>
          <p:cNvSpPr>
            <a:spLocks noGrp="1"/>
          </p:cNvSpPr>
          <p:nvPr>
            <p:ph type="title"/>
          </p:nvPr>
        </p:nvSpPr>
        <p:spPr/>
        <p:txBody>
          <a:bodyPr/>
          <a:lstStyle/>
          <a:p>
            <a:r>
              <a:rPr lang="en-GB" b="1">
                <a:solidFill>
                  <a:srgbClr val="00A2BC"/>
                </a:solidFill>
                <a:latin typeface="+mn-lt"/>
                <a:ea typeface="Calibri Light"/>
                <a:cs typeface="Calibri Light"/>
              </a:rPr>
              <a:t>Transitions</a:t>
            </a:r>
            <a:endParaRPr lang="en-GB">
              <a:latin typeface="+mn-lt"/>
            </a:endParaRPr>
          </a:p>
        </p:txBody>
      </p:sp>
      <p:sp>
        <p:nvSpPr>
          <p:cNvPr id="4" name="Footer Placeholder 3">
            <a:extLst>
              <a:ext uri="{FF2B5EF4-FFF2-40B4-BE49-F238E27FC236}">
                <a16:creationId xmlns:a16="http://schemas.microsoft.com/office/drawing/2014/main" id="{C32E3F36-7945-97AC-03A4-E1387DEE60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5AF71D-C9A7-630E-92B9-846938302F93}"/>
              </a:ext>
            </a:extLst>
          </p:cNvPr>
          <p:cNvSpPr>
            <a:spLocks noGrp="1"/>
          </p:cNvSpPr>
          <p:nvPr>
            <p:ph type="sldNum" sz="quarter" idx="12"/>
          </p:nvPr>
        </p:nvSpPr>
        <p:spPr/>
        <p:txBody>
          <a:bodyPr/>
          <a:lstStyle/>
          <a:p>
            <a:fld id="{B9C37460-2256-5246-AF28-CADD598097C5}" type="slidenum">
              <a:rPr lang="en-US" smtClean="0"/>
              <a:t>28</a:t>
            </a:fld>
            <a:endParaRPr lang="en-US"/>
          </a:p>
        </p:txBody>
      </p:sp>
      <p:pic>
        <p:nvPicPr>
          <p:cNvPr id="6" name="Content Placeholder 5" descr="A child and child on a trampoline&#10;&#10;AI-generated content may be incorrect.">
            <a:extLst>
              <a:ext uri="{FF2B5EF4-FFF2-40B4-BE49-F238E27FC236}">
                <a16:creationId xmlns:a16="http://schemas.microsoft.com/office/drawing/2014/main" id="{6C41D058-1679-DDE5-AB9A-DA4F4EB9713C}"/>
              </a:ext>
            </a:extLst>
          </p:cNvPr>
          <p:cNvPicPr>
            <a:picLocks noGrp="1" noChangeAspect="1"/>
          </p:cNvPicPr>
          <p:nvPr>
            <p:ph idx="1"/>
          </p:nvPr>
        </p:nvPicPr>
        <p:blipFill>
          <a:blip r:embed="rId5"/>
          <a:stretch>
            <a:fillRect/>
          </a:stretch>
        </p:blipFill>
        <p:spPr>
          <a:xfrm>
            <a:off x="-406609" y="3504439"/>
            <a:ext cx="4642670" cy="3034473"/>
          </a:xfrm>
          <a:prstGeom prst="rect">
            <a:avLst/>
          </a:prstGeom>
        </p:spPr>
      </p:pic>
      <p:pic>
        <p:nvPicPr>
          <p:cNvPr id="8" name="Picture 7" descr="A group of people sitting on a bench&#10;&#10;AI-generated content may be incorrect.">
            <a:extLst>
              <a:ext uri="{FF2B5EF4-FFF2-40B4-BE49-F238E27FC236}">
                <a16:creationId xmlns:a16="http://schemas.microsoft.com/office/drawing/2014/main" id="{6144BB06-6734-29AC-F0F5-B98EC2C3B34F}"/>
              </a:ext>
            </a:extLst>
          </p:cNvPr>
          <p:cNvPicPr>
            <a:picLocks noChangeAspect="1"/>
          </p:cNvPicPr>
          <p:nvPr/>
        </p:nvPicPr>
        <p:blipFill>
          <a:blip r:embed="rId6"/>
          <a:srcRect l="61647" t="13891" r="4699"/>
          <a:stretch>
            <a:fillRect/>
          </a:stretch>
        </p:blipFill>
        <p:spPr>
          <a:xfrm>
            <a:off x="9181577" y="365125"/>
            <a:ext cx="2617940" cy="4383495"/>
          </a:xfrm>
          <a:prstGeom prst="rect">
            <a:avLst/>
          </a:prstGeom>
        </p:spPr>
      </p:pic>
      <p:sp>
        <p:nvSpPr>
          <p:cNvPr id="11" name="TextBox 10">
            <a:extLst>
              <a:ext uri="{FF2B5EF4-FFF2-40B4-BE49-F238E27FC236}">
                <a16:creationId xmlns:a16="http://schemas.microsoft.com/office/drawing/2014/main" id="{D81F2F72-6A3B-C278-156E-D745B3B39323}"/>
              </a:ext>
            </a:extLst>
          </p:cNvPr>
          <p:cNvSpPr txBox="1"/>
          <p:nvPr/>
        </p:nvSpPr>
        <p:spPr>
          <a:xfrm>
            <a:off x="559495" y="1322236"/>
            <a:ext cx="5536505" cy="2308324"/>
          </a:xfrm>
          <a:prstGeom prst="rect">
            <a:avLst/>
          </a:prstGeom>
          <a:noFill/>
        </p:spPr>
        <p:txBody>
          <a:bodyPr wrap="square" rtlCol="0">
            <a:spAutoFit/>
          </a:bodyPr>
          <a:lstStyle/>
          <a:p>
            <a:r>
              <a:rPr lang="en-GB"/>
              <a:t>Transitioning from one task to another can be difficult because they are often not paying attention to the passage of time or thinking about what they need to do next</a:t>
            </a:r>
          </a:p>
          <a:p>
            <a:r>
              <a:rPr lang="en-GB"/>
              <a:t>Children may struggle to move on when something doesn’t feel done to them</a:t>
            </a:r>
          </a:p>
          <a:p>
            <a:r>
              <a:rPr lang="en-GB"/>
              <a:t>5 minute warnings may not work because they do not have a sense of what 5 minutes means</a:t>
            </a:r>
          </a:p>
        </p:txBody>
      </p:sp>
      <p:sp>
        <p:nvSpPr>
          <p:cNvPr id="12" name="TextBox 11">
            <a:extLst>
              <a:ext uri="{FF2B5EF4-FFF2-40B4-BE49-F238E27FC236}">
                <a16:creationId xmlns:a16="http://schemas.microsoft.com/office/drawing/2014/main" id="{9E352D4A-D574-638C-5CA5-EEEBB97CE7FD}"/>
              </a:ext>
            </a:extLst>
          </p:cNvPr>
          <p:cNvSpPr txBox="1"/>
          <p:nvPr/>
        </p:nvSpPr>
        <p:spPr>
          <a:xfrm>
            <a:off x="3527806" y="3872891"/>
            <a:ext cx="7187417" cy="2862322"/>
          </a:xfrm>
          <a:prstGeom prst="rect">
            <a:avLst/>
          </a:prstGeom>
          <a:noFill/>
        </p:spPr>
        <p:txBody>
          <a:bodyPr wrap="none" rtlCol="0">
            <a:spAutoFit/>
          </a:bodyPr>
          <a:lstStyle/>
          <a:p>
            <a:r>
              <a:rPr lang="en-GB" b="1"/>
              <a:t>What to do?</a:t>
            </a:r>
          </a:p>
          <a:p>
            <a:r>
              <a:rPr lang="en-GB"/>
              <a:t>Block out transition time</a:t>
            </a:r>
          </a:p>
          <a:p>
            <a:r>
              <a:rPr lang="en-GB"/>
              <a:t>Shade in this time on the clock</a:t>
            </a:r>
          </a:p>
          <a:p>
            <a:r>
              <a:rPr lang="en-GB"/>
              <a:t>Prepare.  Model: ‘it’s getting close to transition time, </a:t>
            </a:r>
          </a:p>
          <a:p>
            <a:r>
              <a:rPr lang="en-GB"/>
              <a:t>think about how long it will take you to finish that entire drawing?’</a:t>
            </a:r>
          </a:p>
          <a:p>
            <a:r>
              <a:rPr lang="en-GB"/>
              <a:t>Ask questions: ‘what do I need to do to get ready for the next thing?’</a:t>
            </a:r>
          </a:p>
          <a:p>
            <a:r>
              <a:rPr lang="en-GB"/>
              <a:t>You may need to explicitly teach the transition steps using the time tracker</a:t>
            </a:r>
          </a:p>
          <a:p>
            <a:r>
              <a:rPr lang="en-GB"/>
              <a:t>e.g. , if they struggle to pack their bag after transitioning off a video game,</a:t>
            </a:r>
          </a:p>
          <a:p>
            <a:r>
              <a:rPr lang="en-GB"/>
              <a:t>teach them the process of packing their bag separately</a:t>
            </a:r>
          </a:p>
          <a:p>
            <a:endParaRPr lang="en-GB"/>
          </a:p>
        </p:txBody>
      </p:sp>
      <p:pic>
        <p:nvPicPr>
          <p:cNvPr id="3" name="Recorded Sound">
            <a:hlinkClick r:id="" action="ppaction://media"/>
            <a:extLst>
              <a:ext uri="{FF2B5EF4-FFF2-40B4-BE49-F238E27FC236}">
                <a16:creationId xmlns:a16="http://schemas.microsoft.com/office/drawing/2014/main" id="{5CA5CA46-4C72-432A-620A-56A6F1461E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51359" y="369207"/>
            <a:ext cx="406400" cy="406400"/>
          </a:xfrm>
          <a:prstGeom prst="rect">
            <a:avLst/>
          </a:prstGeom>
        </p:spPr>
      </p:pic>
    </p:spTree>
    <p:extLst>
      <p:ext uri="{BB962C8B-B14F-4D97-AF65-F5344CB8AC3E}">
        <p14:creationId xmlns:p14="http://schemas.microsoft.com/office/powerpoint/2010/main" val="2946561454"/>
      </p:ext>
    </p:extLst>
  </p:cSld>
  <p:clrMapOvr>
    <a:masterClrMapping/>
  </p:clrMapOvr>
  <mc:AlternateContent xmlns:mc="http://schemas.openxmlformats.org/markup-compatibility/2006" xmlns:p14="http://schemas.microsoft.com/office/powerpoint/2010/main">
    <mc:Choice Requires="p14">
      <p:transition spd="slow" p14:dur="2000" advTm="76357"/>
    </mc:Choice>
    <mc:Fallback xmlns="">
      <p:transition spd="slow" advTm="76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3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323-D96A-40E3-59C5-7F2C9BF66630}"/>
              </a:ext>
            </a:extLst>
          </p:cNvPr>
          <p:cNvSpPr>
            <a:spLocks noGrp="1"/>
          </p:cNvSpPr>
          <p:nvPr>
            <p:ph type="title"/>
          </p:nvPr>
        </p:nvSpPr>
        <p:spPr/>
        <p:txBody>
          <a:bodyPr/>
          <a:lstStyle/>
          <a:p>
            <a:r>
              <a:rPr lang="en-GB" b="1">
                <a:solidFill>
                  <a:srgbClr val="00A2BC"/>
                </a:solidFill>
                <a:latin typeface="+mn-lt"/>
                <a:ea typeface="Calibri Light"/>
                <a:cs typeface="Calibri Light"/>
              </a:rPr>
              <a:t>How to generalise</a:t>
            </a:r>
            <a:endParaRPr lang="en-GB" b="1">
              <a:solidFill>
                <a:srgbClr val="00A2BC"/>
              </a:solidFill>
              <a:latin typeface="+mn-lt"/>
            </a:endParaRPr>
          </a:p>
        </p:txBody>
      </p:sp>
      <p:sp>
        <p:nvSpPr>
          <p:cNvPr id="3" name="Content Placeholder 2">
            <a:extLst>
              <a:ext uri="{FF2B5EF4-FFF2-40B4-BE49-F238E27FC236}">
                <a16:creationId xmlns:a16="http://schemas.microsoft.com/office/drawing/2014/main" id="{CECAF61A-972F-E3BF-6F8C-43F0B1E0A004}"/>
              </a:ext>
            </a:extLst>
          </p:cNvPr>
          <p:cNvSpPr>
            <a:spLocks noGrp="1"/>
          </p:cNvSpPr>
          <p:nvPr>
            <p:ph idx="1"/>
          </p:nvPr>
        </p:nvSpPr>
        <p:spPr>
          <a:xfrm>
            <a:off x="4346532" y="1868537"/>
            <a:ext cx="7007268" cy="4578581"/>
          </a:xfrm>
        </p:spPr>
        <p:txBody>
          <a:bodyPr>
            <a:normAutofit fontScale="62500" lnSpcReduction="20000"/>
          </a:bodyPr>
          <a:lstStyle/>
          <a:p>
            <a:r>
              <a:rPr lang="en-GB" sz="3400"/>
              <a:t>Be realistic</a:t>
            </a:r>
          </a:p>
          <a:p>
            <a:r>
              <a:rPr lang="en-GB" sz="3400"/>
              <a:t>Allow space for learning curves and persistence (increase difficulty of task manageably)</a:t>
            </a:r>
          </a:p>
          <a:p>
            <a:r>
              <a:rPr lang="en-GB" sz="3400"/>
              <a:t>Look for and set up opportunities for practice </a:t>
            </a:r>
          </a:p>
          <a:p>
            <a:r>
              <a:rPr lang="en-GB" sz="3400"/>
              <a:t>Repeat the process for the same tasks</a:t>
            </a:r>
          </a:p>
          <a:p>
            <a:r>
              <a:rPr lang="en-GB" sz="3400"/>
              <a:t>Gradually apply the process to new tasks over time</a:t>
            </a:r>
          </a:p>
          <a:p>
            <a:r>
              <a:rPr lang="en-GB" sz="3400"/>
              <a:t>Use the strategy of </a:t>
            </a:r>
            <a:r>
              <a:rPr lang="en-GB" sz="3400" b="1"/>
              <a:t>I do, we do, you do</a:t>
            </a:r>
          </a:p>
          <a:p>
            <a:r>
              <a:rPr lang="en-GB" sz="3400"/>
              <a:t>Ensure that the right supports are in place, e.g. skilled adults to model, refer to the time tracker, visuals, clocks</a:t>
            </a:r>
          </a:p>
          <a:p>
            <a:r>
              <a:rPr lang="en-GB" sz="3400"/>
              <a:t>Model and support your child to read situations in real time and apply these skills to real life situations </a:t>
            </a:r>
          </a:p>
          <a:p>
            <a:r>
              <a:rPr lang="en-GB" sz="3400"/>
              <a:t>Aim is for the child to be using these strategies in novel situations</a:t>
            </a:r>
          </a:p>
          <a:p>
            <a:endParaRPr lang="en-GB"/>
          </a:p>
        </p:txBody>
      </p:sp>
      <p:sp>
        <p:nvSpPr>
          <p:cNvPr id="5" name="Slide Number Placeholder 4">
            <a:extLst>
              <a:ext uri="{FF2B5EF4-FFF2-40B4-BE49-F238E27FC236}">
                <a16:creationId xmlns:a16="http://schemas.microsoft.com/office/drawing/2014/main" id="{2D98C7E5-086B-21A2-4ECD-AEBCD66FF1EB}"/>
              </a:ext>
            </a:extLst>
          </p:cNvPr>
          <p:cNvSpPr>
            <a:spLocks noGrp="1"/>
          </p:cNvSpPr>
          <p:nvPr>
            <p:ph type="sldNum" sz="quarter" idx="12"/>
          </p:nvPr>
        </p:nvSpPr>
        <p:spPr/>
        <p:txBody>
          <a:bodyPr/>
          <a:lstStyle/>
          <a:p>
            <a:fld id="{B9C37460-2256-5246-AF28-CADD598097C5}" type="slidenum">
              <a:rPr lang="en-US" smtClean="0"/>
              <a:t>29</a:t>
            </a:fld>
            <a:endParaRPr lang="en-US"/>
          </a:p>
        </p:txBody>
      </p:sp>
      <p:pic>
        <p:nvPicPr>
          <p:cNvPr id="6" name="Graphic 5" descr="Excellent with solid fill">
            <a:extLst>
              <a:ext uri="{FF2B5EF4-FFF2-40B4-BE49-F238E27FC236}">
                <a16:creationId xmlns:a16="http://schemas.microsoft.com/office/drawing/2014/main" id="{EF863168-123E-4AFB-358E-DA621619C8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73430" y="130109"/>
            <a:ext cx="1651347" cy="1651347"/>
          </a:xfrm>
          <a:prstGeom prst="rect">
            <a:avLst/>
          </a:prstGeom>
        </p:spPr>
      </p:pic>
      <p:pic>
        <p:nvPicPr>
          <p:cNvPr id="8" name="Picture 7" descr="A child and child on a trampoline&#10;&#10;AI-generated content may be incorrect.">
            <a:extLst>
              <a:ext uri="{FF2B5EF4-FFF2-40B4-BE49-F238E27FC236}">
                <a16:creationId xmlns:a16="http://schemas.microsoft.com/office/drawing/2014/main" id="{F177A126-62C4-44C0-C2A9-7BADC410B173}"/>
              </a:ext>
            </a:extLst>
          </p:cNvPr>
          <p:cNvPicPr>
            <a:picLocks noChangeAspect="1"/>
          </p:cNvPicPr>
          <p:nvPr/>
        </p:nvPicPr>
        <p:blipFill>
          <a:blip r:embed="rId6"/>
          <a:stretch>
            <a:fillRect/>
          </a:stretch>
        </p:blipFill>
        <p:spPr>
          <a:xfrm>
            <a:off x="-482577" y="2740256"/>
            <a:ext cx="5619184" cy="3672727"/>
          </a:xfrm>
          <a:prstGeom prst="rect">
            <a:avLst/>
          </a:prstGeom>
        </p:spPr>
      </p:pic>
      <p:pic>
        <p:nvPicPr>
          <p:cNvPr id="4" name="Recorded Sound">
            <a:hlinkClick r:id="" action="ppaction://media"/>
            <a:extLst>
              <a:ext uri="{FF2B5EF4-FFF2-40B4-BE49-F238E27FC236}">
                <a16:creationId xmlns:a16="http://schemas.microsoft.com/office/drawing/2014/main" id="{C9534089-CDD0-CD25-8DCD-53EA3FC888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94797" y="6086475"/>
            <a:ext cx="406400" cy="406400"/>
          </a:xfrm>
          <a:prstGeom prst="rect">
            <a:avLst/>
          </a:prstGeom>
        </p:spPr>
      </p:pic>
    </p:spTree>
    <p:extLst>
      <p:ext uri="{BB962C8B-B14F-4D97-AF65-F5344CB8AC3E}">
        <p14:creationId xmlns:p14="http://schemas.microsoft.com/office/powerpoint/2010/main" val="442092642"/>
      </p:ext>
    </p:extLst>
  </p:cSld>
  <p:clrMapOvr>
    <a:masterClrMapping/>
  </p:clrMapOvr>
  <mc:AlternateContent xmlns:mc="http://schemas.openxmlformats.org/markup-compatibility/2006" xmlns:p14="http://schemas.microsoft.com/office/powerpoint/2010/main">
    <mc:Choice Requires="p14">
      <p:transition spd="slow" p14:dur="2000" advTm="83053"/>
    </mc:Choice>
    <mc:Fallback xmlns="">
      <p:transition spd="slow" advTm="83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0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6103B-782A-E166-082F-61E2AB57C3D8}"/>
              </a:ext>
            </a:extLst>
          </p:cNvPr>
          <p:cNvSpPr>
            <a:spLocks noGrp="1"/>
          </p:cNvSpPr>
          <p:nvPr>
            <p:ph type="title"/>
          </p:nvPr>
        </p:nvSpPr>
        <p:spPr/>
        <p:txBody>
          <a:bodyPr/>
          <a:lstStyle/>
          <a:p>
            <a:r>
              <a:rPr lang="en-GB" b="1">
                <a:solidFill>
                  <a:srgbClr val="00A2BC"/>
                </a:solidFill>
                <a:latin typeface="+mn-lt"/>
                <a:ea typeface="Calibri Light"/>
                <a:cs typeface="Calibri Light"/>
              </a:rPr>
              <a:t>Top tips</a:t>
            </a:r>
            <a:endParaRPr lang="en-GB">
              <a:latin typeface="+mn-lt"/>
            </a:endParaRPr>
          </a:p>
        </p:txBody>
      </p:sp>
      <p:sp>
        <p:nvSpPr>
          <p:cNvPr id="3" name="Content Placeholder 2">
            <a:extLst>
              <a:ext uri="{FF2B5EF4-FFF2-40B4-BE49-F238E27FC236}">
                <a16:creationId xmlns:a16="http://schemas.microsoft.com/office/drawing/2014/main" id="{B4A7F6B2-C6CA-7120-E05A-01657956112F}"/>
              </a:ext>
            </a:extLst>
          </p:cNvPr>
          <p:cNvSpPr>
            <a:spLocks noGrp="1"/>
          </p:cNvSpPr>
          <p:nvPr>
            <p:ph idx="1"/>
          </p:nvPr>
        </p:nvSpPr>
        <p:spPr>
          <a:xfrm>
            <a:off x="501041" y="1516378"/>
            <a:ext cx="6889316" cy="4839972"/>
          </a:xfrm>
        </p:spPr>
        <p:txBody>
          <a:bodyPr>
            <a:normAutofit fontScale="85000" lnSpcReduction="20000"/>
          </a:bodyPr>
          <a:lstStyle/>
          <a:p>
            <a:r>
              <a:rPr lang="en-GB"/>
              <a:t>Avoid getting into lengthy explanations or arguments</a:t>
            </a:r>
          </a:p>
          <a:p>
            <a:r>
              <a:rPr lang="en-GB"/>
              <a:t>Give a concise explanation and clear directive instead</a:t>
            </a:r>
          </a:p>
          <a:p>
            <a:r>
              <a:rPr lang="en-GB"/>
              <a:t>Be consistent with boundaries</a:t>
            </a:r>
          </a:p>
          <a:p>
            <a:r>
              <a:rPr lang="en-GB"/>
              <a:t>Stay calm and self-regulated</a:t>
            </a:r>
          </a:p>
          <a:p>
            <a:r>
              <a:rPr lang="en-GB"/>
              <a:t>Give clear natural consequences rather than rewards or punishments</a:t>
            </a:r>
          </a:p>
          <a:p>
            <a:r>
              <a:rPr lang="en-GB"/>
              <a:t>Stick to these!</a:t>
            </a:r>
          </a:p>
          <a:p>
            <a:r>
              <a:rPr lang="en-GB"/>
              <a:t>Set your child up for success – make it achievable</a:t>
            </a:r>
          </a:p>
          <a:p>
            <a:r>
              <a:rPr lang="en-GB"/>
              <a:t>Give specific praise for specific behaviour</a:t>
            </a:r>
          </a:p>
          <a:p>
            <a:r>
              <a:rPr lang="en-GB"/>
              <a:t>You are building your child’s CONFIDENCE that they can do it and BELIEF that it isn’t as hard, bad or long as they thought</a:t>
            </a:r>
          </a:p>
          <a:p>
            <a:endParaRPr lang="en-GB"/>
          </a:p>
        </p:txBody>
      </p:sp>
      <p:sp>
        <p:nvSpPr>
          <p:cNvPr id="4" name="Footer Placeholder 3">
            <a:extLst>
              <a:ext uri="{FF2B5EF4-FFF2-40B4-BE49-F238E27FC236}">
                <a16:creationId xmlns:a16="http://schemas.microsoft.com/office/drawing/2014/main" id="{46CA9843-2BDB-9119-11A6-C0F4EBA4AF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948B8F-C803-F5E3-BA98-50C1A57C7B7D}"/>
              </a:ext>
            </a:extLst>
          </p:cNvPr>
          <p:cNvSpPr>
            <a:spLocks noGrp="1"/>
          </p:cNvSpPr>
          <p:nvPr>
            <p:ph type="sldNum" sz="quarter" idx="12"/>
          </p:nvPr>
        </p:nvSpPr>
        <p:spPr/>
        <p:txBody>
          <a:bodyPr/>
          <a:lstStyle/>
          <a:p>
            <a:fld id="{B9C37460-2256-5246-AF28-CADD598097C5}" type="slidenum">
              <a:rPr lang="en-US" smtClean="0"/>
              <a:t>30</a:t>
            </a:fld>
            <a:endParaRPr lang="en-US"/>
          </a:p>
        </p:txBody>
      </p:sp>
      <p:pic>
        <p:nvPicPr>
          <p:cNvPr id="11" name="Picture 10" descr="A person and person sitting on a couch&#10;&#10;AI-generated content may be incorrect.">
            <a:extLst>
              <a:ext uri="{FF2B5EF4-FFF2-40B4-BE49-F238E27FC236}">
                <a16:creationId xmlns:a16="http://schemas.microsoft.com/office/drawing/2014/main" id="{28159A57-0FA6-4291-3A54-8D862140DF0F}"/>
              </a:ext>
            </a:extLst>
          </p:cNvPr>
          <p:cNvPicPr>
            <a:picLocks noChangeAspect="1"/>
          </p:cNvPicPr>
          <p:nvPr/>
        </p:nvPicPr>
        <p:blipFill>
          <a:blip r:embed="rId5"/>
          <a:stretch>
            <a:fillRect/>
          </a:stretch>
        </p:blipFill>
        <p:spPr>
          <a:xfrm>
            <a:off x="7390356" y="1779903"/>
            <a:ext cx="4626281" cy="3298193"/>
          </a:xfrm>
          <a:prstGeom prst="rect">
            <a:avLst/>
          </a:prstGeom>
        </p:spPr>
      </p:pic>
      <p:pic>
        <p:nvPicPr>
          <p:cNvPr id="6" name="Recorded Sound">
            <a:hlinkClick r:id="" action="ppaction://media"/>
            <a:extLst>
              <a:ext uri="{FF2B5EF4-FFF2-40B4-BE49-F238E27FC236}">
                <a16:creationId xmlns:a16="http://schemas.microsoft.com/office/drawing/2014/main" id="{0C830E10-8A71-B52A-6E17-B799EBE01C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49277" y="161018"/>
            <a:ext cx="406400" cy="406400"/>
          </a:xfrm>
          <a:prstGeom prst="rect">
            <a:avLst/>
          </a:prstGeom>
        </p:spPr>
      </p:pic>
    </p:spTree>
    <p:extLst>
      <p:ext uri="{BB962C8B-B14F-4D97-AF65-F5344CB8AC3E}">
        <p14:creationId xmlns:p14="http://schemas.microsoft.com/office/powerpoint/2010/main" val="872091686"/>
      </p:ext>
    </p:extLst>
  </p:cSld>
  <p:clrMapOvr>
    <a:masterClrMapping/>
  </p:clrMapOvr>
  <mc:AlternateContent xmlns:mc="http://schemas.openxmlformats.org/markup-compatibility/2006" xmlns:p14="http://schemas.microsoft.com/office/powerpoint/2010/main">
    <mc:Choice Requires="p14">
      <p:transition spd="slow" p14:dur="2000" advTm="130350"/>
    </mc:Choice>
    <mc:Fallback xmlns="">
      <p:transition spd="slow" advTm="130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3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E1C9E-B336-8630-61C7-17BB05FA0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C3E5A-58DC-DE5B-26BC-FAEBCE6F39D9}"/>
              </a:ext>
            </a:extLst>
          </p:cNvPr>
          <p:cNvSpPr>
            <a:spLocks noGrp="1"/>
          </p:cNvSpPr>
          <p:nvPr>
            <p:ph type="title"/>
          </p:nvPr>
        </p:nvSpPr>
        <p:spPr>
          <a:xfrm>
            <a:off x="717620" y="335756"/>
            <a:ext cx="10515600" cy="1325563"/>
          </a:xfrm>
        </p:spPr>
        <p:txBody>
          <a:bodyPr/>
          <a:lstStyle/>
          <a:p>
            <a:r>
              <a:rPr lang="en-GB" b="1">
                <a:solidFill>
                  <a:srgbClr val="00A2BC"/>
                </a:solidFill>
                <a:ea typeface="Calibri Light"/>
                <a:cs typeface="Calibri Light"/>
              </a:rPr>
              <a:t>References</a:t>
            </a:r>
            <a:endParaRPr lang="en-GB" b="1">
              <a:solidFill>
                <a:srgbClr val="00A2BC"/>
              </a:solidFill>
            </a:endParaRPr>
          </a:p>
        </p:txBody>
      </p:sp>
      <p:sp>
        <p:nvSpPr>
          <p:cNvPr id="3" name="Content Placeholder 2">
            <a:extLst>
              <a:ext uri="{FF2B5EF4-FFF2-40B4-BE49-F238E27FC236}">
                <a16:creationId xmlns:a16="http://schemas.microsoft.com/office/drawing/2014/main" id="{86C4A38A-9111-7729-0A57-25FC9D96DA1A}"/>
              </a:ext>
            </a:extLst>
          </p:cNvPr>
          <p:cNvSpPr>
            <a:spLocks noGrp="1"/>
          </p:cNvSpPr>
          <p:nvPr>
            <p:ph idx="1"/>
          </p:nvPr>
        </p:nvSpPr>
        <p:spPr>
          <a:xfrm>
            <a:off x="838200" y="1501775"/>
            <a:ext cx="10515600" cy="4351338"/>
          </a:xfrm>
        </p:spPr>
        <p:txBody>
          <a:bodyPr>
            <a:normAutofit/>
          </a:bodyPr>
          <a:lstStyle/>
          <a:p>
            <a:r>
              <a:rPr lang="en-GB">
                <a:hlinkClick r:id="rId4"/>
              </a:rPr>
              <a:t>Dr. Karen Dudek-Brannan</a:t>
            </a:r>
            <a:endParaRPr lang="en-GB"/>
          </a:p>
          <a:p>
            <a:r>
              <a:rPr lang="en-GB">
                <a:hlinkClick r:id="rId5"/>
              </a:rPr>
              <a:t>Neurodivergent Insights</a:t>
            </a:r>
            <a:endParaRPr lang="en-GB"/>
          </a:p>
          <a:p>
            <a:endParaRPr lang="en-GB"/>
          </a:p>
        </p:txBody>
      </p:sp>
      <p:sp>
        <p:nvSpPr>
          <p:cNvPr id="4" name="Footer Placeholder 3">
            <a:extLst>
              <a:ext uri="{FF2B5EF4-FFF2-40B4-BE49-F238E27FC236}">
                <a16:creationId xmlns:a16="http://schemas.microsoft.com/office/drawing/2014/main" id="{37281C1B-4482-ECA1-9EDD-0A4E865C93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FF30F3-D2DB-86EC-35F2-A5DED6C0EF12}"/>
              </a:ext>
            </a:extLst>
          </p:cNvPr>
          <p:cNvSpPr>
            <a:spLocks noGrp="1"/>
          </p:cNvSpPr>
          <p:nvPr>
            <p:ph type="sldNum" sz="quarter" idx="12"/>
          </p:nvPr>
        </p:nvSpPr>
        <p:spPr/>
        <p:txBody>
          <a:bodyPr/>
          <a:lstStyle/>
          <a:p>
            <a:fld id="{B9C37460-2256-5246-AF28-CADD598097C5}" type="slidenum">
              <a:rPr lang="en-US" smtClean="0"/>
              <a:t>31</a:t>
            </a:fld>
            <a:endParaRPr lang="en-US"/>
          </a:p>
        </p:txBody>
      </p:sp>
      <p:pic>
        <p:nvPicPr>
          <p:cNvPr id="6" name="Recorded Sound">
            <a:hlinkClick r:id="" action="ppaction://media"/>
            <a:extLst>
              <a:ext uri="{FF2B5EF4-FFF2-40B4-BE49-F238E27FC236}">
                <a16:creationId xmlns:a16="http://schemas.microsoft.com/office/drawing/2014/main" id="{68C9B5C7-2E9B-0DAA-EBC8-9897577728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2566" y="332216"/>
            <a:ext cx="406400" cy="406400"/>
          </a:xfrm>
          <a:prstGeom prst="rect">
            <a:avLst/>
          </a:prstGeom>
        </p:spPr>
      </p:pic>
    </p:spTree>
    <p:extLst>
      <p:ext uri="{BB962C8B-B14F-4D97-AF65-F5344CB8AC3E}">
        <p14:creationId xmlns:p14="http://schemas.microsoft.com/office/powerpoint/2010/main" val="1882270208"/>
      </p:ext>
    </p:extLst>
  </p:cSld>
  <p:clrMapOvr>
    <a:masterClrMapping/>
  </p:clrMapOvr>
  <mc:AlternateContent xmlns:mc="http://schemas.openxmlformats.org/markup-compatibility/2006" xmlns:p14="http://schemas.microsoft.com/office/powerpoint/2010/main">
    <mc:Choice Requires="p14">
      <p:transition spd="slow" p14:dur="2000" advTm="15763"/>
    </mc:Choice>
    <mc:Fallback xmlns="">
      <p:transition spd="slow" advTm="15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E84B3-72B4-FB36-1785-A97EE2A672BF}"/>
              </a:ext>
            </a:extLst>
          </p:cNvPr>
          <p:cNvSpPr>
            <a:spLocks noGrp="1"/>
          </p:cNvSpPr>
          <p:nvPr>
            <p:ph type="title"/>
          </p:nvPr>
        </p:nvSpPr>
        <p:spPr/>
        <p:txBody>
          <a:bodyPr>
            <a:noAutofit/>
          </a:bodyPr>
          <a:lstStyle/>
          <a:p>
            <a:r>
              <a:rPr lang="en-GB" sz="5200">
                <a:solidFill>
                  <a:srgbClr val="00A2BC"/>
                </a:solidFill>
                <a:latin typeface="+mn-lt"/>
              </a:rPr>
              <a:t>Executive functions enable people to:</a:t>
            </a:r>
            <a:br>
              <a:rPr lang="en-GB" sz="5200">
                <a:solidFill>
                  <a:srgbClr val="00A2BC"/>
                </a:solidFill>
                <a:latin typeface="+mn-lt"/>
              </a:rPr>
            </a:br>
            <a:endParaRPr lang="en-GB" sz="5200">
              <a:solidFill>
                <a:srgbClr val="00A2BC"/>
              </a:solidFill>
              <a:latin typeface="+mn-lt"/>
            </a:endParaRPr>
          </a:p>
        </p:txBody>
      </p:sp>
      <p:sp>
        <p:nvSpPr>
          <p:cNvPr id="3" name="Content Placeholder 2">
            <a:extLst>
              <a:ext uri="{FF2B5EF4-FFF2-40B4-BE49-F238E27FC236}">
                <a16:creationId xmlns:a16="http://schemas.microsoft.com/office/drawing/2014/main" id="{C9F60016-FE27-D427-D18A-C518EE75B491}"/>
              </a:ext>
            </a:extLst>
          </p:cNvPr>
          <p:cNvSpPr>
            <a:spLocks noGrp="1"/>
          </p:cNvSpPr>
          <p:nvPr>
            <p:ph idx="1"/>
          </p:nvPr>
        </p:nvSpPr>
        <p:spPr>
          <a:xfrm>
            <a:off x="5689600" y="681038"/>
            <a:ext cx="5664200" cy="5495926"/>
          </a:xfrm>
        </p:spPr>
        <p:txBody>
          <a:bodyPr>
            <a:normAutofit/>
          </a:bodyPr>
          <a:lstStyle/>
          <a:p>
            <a:pPr marL="0" indent="0" fontAlgn="base">
              <a:buNone/>
            </a:pPr>
            <a:br>
              <a:rPr lang="en-GB"/>
            </a:br>
            <a:endParaRPr lang="en-GB"/>
          </a:p>
          <a:p>
            <a:pPr fontAlgn="base"/>
            <a:r>
              <a:rPr lang="en-GB"/>
              <a:t>Analyse a task</a:t>
            </a:r>
          </a:p>
          <a:p>
            <a:pPr fontAlgn="base"/>
            <a:r>
              <a:rPr lang="en-GB"/>
              <a:t>Plan how to address the task</a:t>
            </a:r>
          </a:p>
          <a:p>
            <a:pPr fontAlgn="base"/>
            <a:r>
              <a:rPr lang="en-GB"/>
              <a:t>Organize the steps needed to carry out the task</a:t>
            </a:r>
          </a:p>
          <a:p>
            <a:pPr fontAlgn="base"/>
            <a:r>
              <a:rPr lang="en-GB"/>
              <a:t>Develop timelines for completing the task</a:t>
            </a:r>
          </a:p>
          <a:p>
            <a:pPr fontAlgn="base"/>
            <a:r>
              <a:rPr lang="en-GB"/>
              <a:t>Adjust or shift the steps, if needed, to complete the task</a:t>
            </a:r>
          </a:p>
          <a:p>
            <a:pPr fontAlgn="base"/>
            <a:r>
              <a:rPr lang="en-GB"/>
              <a:t>Complete the task in a timely way</a:t>
            </a:r>
          </a:p>
          <a:p>
            <a:pPr marL="0" indent="0">
              <a:buNone/>
            </a:pPr>
            <a:endParaRPr lang="en-GB"/>
          </a:p>
        </p:txBody>
      </p:sp>
      <p:sp>
        <p:nvSpPr>
          <p:cNvPr id="4" name="Footer Placeholder 3">
            <a:extLst>
              <a:ext uri="{FF2B5EF4-FFF2-40B4-BE49-F238E27FC236}">
                <a16:creationId xmlns:a16="http://schemas.microsoft.com/office/drawing/2014/main" id="{79006A15-405E-C518-CC43-563E4480BB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AC3CC5-3B3C-5B9B-0E09-EC0C970A908E}"/>
              </a:ext>
            </a:extLst>
          </p:cNvPr>
          <p:cNvSpPr>
            <a:spLocks noGrp="1"/>
          </p:cNvSpPr>
          <p:nvPr>
            <p:ph type="sldNum" sz="quarter" idx="12"/>
          </p:nvPr>
        </p:nvSpPr>
        <p:spPr/>
        <p:txBody>
          <a:bodyPr/>
          <a:lstStyle/>
          <a:p>
            <a:fld id="{B9C37460-2256-5246-AF28-CADD598097C5}" type="slidenum">
              <a:rPr lang="en-US" smtClean="0"/>
              <a:t>5</a:t>
            </a:fld>
            <a:endParaRPr lang="en-US"/>
          </a:p>
        </p:txBody>
      </p:sp>
      <p:pic>
        <p:nvPicPr>
          <p:cNvPr id="7" name="Graphic 6" descr="Target with solid fill">
            <a:extLst>
              <a:ext uri="{FF2B5EF4-FFF2-40B4-BE49-F238E27FC236}">
                <a16:creationId xmlns:a16="http://schemas.microsoft.com/office/drawing/2014/main" id="{A38BE828-C90E-2FBB-5472-E893DF90A7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1800" y="919163"/>
            <a:ext cx="5257800" cy="5257800"/>
          </a:xfrm>
          <a:prstGeom prst="rect">
            <a:avLst/>
          </a:prstGeom>
        </p:spPr>
      </p:pic>
      <p:pic>
        <p:nvPicPr>
          <p:cNvPr id="6" name="Recorded Sound">
            <a:hlinkClick r:id="" action="ppaction://media"/>
            <a:extLst>
              <a:ext uri="{FF2B5EF4-FFF2-40B4-BE49-F238E27FC236}">
                <a16:creationId xmlns:a16="http://schemas.microsoft.com/office/drawing/2014/main" id="{F476A5B3-03D8-7E42-C9C0-25F7F4AD68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0600" y="367119"/>
            <a:ext cx="406400" cy="406400"/>
          </a:xfrm>
          <a:prstGeom prst="rect">
            <a:avLst/>
          </a:prstGeom>
        </p:spPr>
      </p:pic>
    </p:spTree>
    <p:extLst>
      <p:ext uri="{BB962C8B-B14F-4D97-AF65-F5344CB8AC3E}">
        <p14:creationId xmlns:p14="http://schemas.microsoft.com/office/powerpoint/2010/main" val="2876655793"/>
      </p:ext>
    </p:extLst>
  </p:cSld>
  <p:clrMapOvr>
    <a:masterClrMapping/>
  </p:clrMapOvr>
  <mc:AlternateContent xmlns:mc="http://schemas.openxmlformats.org/markup-compatibility/2006" xmlns:p14="http://schemas.microsoft.com/office/powerpoint/2010/main">
    <mc:Choice Requires="p14">
      <p:transition spd="slow" p14:dur="2000" advTm="22429"/>
    </mc:Choice>
    <mc:Fallback xmlns="">
      <p:transition spd="slow" advTm="22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C2E4FB-826E-EC26-0B2D-B277882D5E19}"/>
              </a:ext>
            </a:extLst>
          </p:cNvPr>
          <p:cNvSpPr/>
          <p:nvPr/>
        </p:nvSpPr>
        <p:spPr>
          <a:xfrm>
            <a:off x="-128752" y="-51481"/>
            <a:ext cx="12449503" cy="6960961"/>
          </a:xfrm>
          <a:prstGeom prst="rect">
            <a:avLst/>
          </a:prstGeom>
          <a:solidFill>
            <a:srgbClr val="00A2B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C9FB9"/>
              </a:solidFill>
            </a:endParaRPr>
          </a:p>
        </p:txBody>
      </p:sp>
      <p:sp>
        <p:nvSpPr>
          <p:cNvPr id="11" name="Title 1">
            <a:extLst>
              <a:ext uri="{FF2B5EF4-FFF2-40B4-BE49-F238E27FC236}">
                <a16:creationId xmlns:a16="http://schemas.microsoft.com/office/drawing/2014/main" id="{1EE6912A-A549-384D-07B5-1303D1157BBB}"/>
              </a:ext>
            </a:extLst>
          </p:cNvPr>
          <p:cNvSpPr txBox="1">
            <a:spLocks/>
          </p:cNvSpPr>
          <p:nvPr/>
        </p:nvSpPr>
        <p:spPr>
          <a:xfrm>
            <a:off x="1391268" y="244224"/>
            <a:ext cx="9144000" cy="70694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a:solidFill>
                  <a:schemeClr val="bg1"/>
                </a:solidFill>
                <a:latin typeface="Arial"/>
                <a:cs typeface="Arial"/>
              </a:rPr>
              <a:t>What is executive functioning?</a:t>
            </a:r>
            <a:endParaRPr lang="en-US" sz="3200" b="1">
              <a:solidFill>
                <a:schemeClr val="bg1"/>
              </a:solidFill>
              <a:latin typeface="Arial" panose="020B0604020202020204" pitchFamily="34" charset="0"/>
              <a:cs typeface="Arial" panose="020B0604020202020204" pitchFamily="34" charset="0"/>
            </a:endParaRPr>
          </a:p>
        </p:txBody>
      </p:sp>
      <p:sp>
        <p:nvSpPr>
          <p:cNvPr id="12" name="Subtitle 2">
            <a:extLst>
              <a:ext uri="{FF2B5EF4-FFF2-40B4-BE49-F238E27FC236}">
                <a16:creationId xmlns:a16="http://schemas.microsoft.com/office/drawing/2014/main" id="{9B2A19EC-F957-2C24-868A-7B62BE7104FD}"/>
              </a:ext>
            </a:extLst>
          </p:cNvPr>
          <p:cNvSpPr txBox="1">
            <a:spLocks/>
          </p:cNvSpPr>
          <p:nvPr/>
        </p:nvSpPr>
        <p:spPr>
          <a:xfrm>
            <a:off x="1524000" y="1527926"/>
            <a:ext cx="9144000" cy="35137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1600"/>
              </a:lnSpc>
              <a:spcBef>
                <a:spcPts val="400"/>
              </a:spcBef>
            </a:pPr>
            <a:r>
              <a:rPr lang="en-GB" sz="1600" b="1">
                <a:solidFill>
                  <a:schemeClr val="bg1"/>
                </a:solidFill>
                <a:latin typeface="Arial"/>
                <a:cs typeface="Arial"/>
              </a:rPr>
              <a:t> </a:t>
            </a:r>
          </a:p>
          <a:p>
            <a:endParaRPr lang="en-GB" sz="180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44C6E0C-571F-A3EF-AB71-0798A3B7137A}"/>
              </a:ext>
            </a:extLst>
          </p:cNvPr>
          <p:cNvSpPr txBox="1"/>
          <p:nvPr/>
        </p:nvSpPr>
        <p:spPr>
          <a:xfrm>
            <a:off x="404312" y="1116790"/>
            <a:ext cx="3441340" cy="1533067"/>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latin typeface="Arial"/>
                <a:cs typeface="Arial"/>
              </a:rPr>
              <a:t>Attending</a:t>
            </a:r>
          </a:p>
          <a:p>
            <a:pPr algn="ctr"/>
            <a:r>
              <a:rPr lang="en-GB" sz="2400">
                <a:solidFill>
                  <a:schemeClr val="bg1"/>
                </a:solidFill>
                <a:latin typeface="Arial"/>
                <a:cs typeface="Arial"/>
              </a:rPr>
              <a:t>(focus)</a:t>
            </a:r>
          </a:p>
          <a:p>
            <a:pPr algn="ctr"/>
            <a:endParaRPr lang="en-GB" sz="1400" b="1">
              <a:solidFill>
                <a:schemeClr val="bg1"/>
              </a:solidFill>
              <a:latin typeface="Arial"/>
              <a:cs typeface="Arial"/>
            </a:endParaRPr>
          </a:p>
          <a:p>
            <a:pPr algn="ctr"/>
            <a:endParaRPr lang="en-GB" sz="1400" b="1">
              <a:solidFill>
                <a:schemeClr val="bg1"/>
              </a:solidFill>
              <a:latin typeface="Arial"/>
              <a:cs typeface="Arial"/>
            </a:endParaRPr>
          </a:p>
        </p:txBody>
      </p:sp>
      <p:sp>
        <p:nvSpPr>
          <p:cNvPr id="20" name="TextBox 19">
            <a:extLst>
              <a:ext uri="{FF2B5EF4-FFF2-40B4-BE49-F238E27FC236}">
                <a16:creationId xmlns:a16="http://schemas.microsoft.com/office/drawing/2014/main" id="{6337DE9B-F962-84C1-FA2A-9B13505BA53C}"/>
              </a:ext>
            </a:extLst>
          </p:cNvPr>
          <p:cNvSpPr txBox="1"/>
          <p:nvPr/>
        </p:nvSpPr>
        <p:spPr>
          <a:xfrm>
            <a:off x="4361057" y="1116790"/>
            <a:ext cx="3248071" cy="1902398"/>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latin typeface="Arial"/>
                <a:cs typeface="Arial"/>
              </a:rPr>
              <a:t>Inhibition</a:t>
            </a:r>
            <a:endParaRPr lang="en-GB" sz="2400">
              <a:solidFill>
                <a:schemeClr val="bg1"/>
              </a:solidFill>
              <a:latin typeface="Arial"/>
              <a:cs typeface="Arial"/>
            </a:endParaRPr>
          </a:p>
          <a:p>
            <a:pPr algn="ctr"/>
            <a:r>
              <a:rPr lang="en-GB" sz="2400">
                <a:solidFill>
                  <a:schemeClr val="bg1"/>
                </a:solidFill>
                <a:latin typeface="Arial"/>
                <a:cs typeface="Arial"/>
              </a:rPr>
              <a:t>(resisting impulses or distractions)</a:t>
            </a:r>
          </a:p>
          <a:p>
            <a:pPr algn="ctr"/>
            <a:endParaRPr lang="en-GB" sz="1400" b="1">
              <a:solidFill>
                <a:schemeClr val="bg1"/>
              </a:solidFill>
              <a:latin typeface="Arial"/>
              <a:cs typeface="Arial"/>
            </a:endParaRPr>
          </a:p>
          <a:p>
            <a:pPr algn="ctr"/>
            <a:endParaRPr lang="en-GB" sz="1400" b="1">
              <a:solidFill>
                <a:schemeClr val="bg1"/>
              </a:solidFill>
              <a:latin typeface="Arial"/>
              <a:cs typeface="Arial"/>
            </a:endParaRPr>
          </a:p>
        </p:txBody>
      </p:sp>
      <p:sp>
        <p:nvSpPr>
          <p:cNvPr id="21" name="TextBox 20">
            <a:extLst>
              <a:ext uri="{FF2B5EF4-FFF2-40B4-BE49-F238E27FC236}">
                <a16:creationId xmlns:a16="http://schemas.microsoft.com/office/drawing/2014/main" id="{04B7CA3E-DD56-D347-A294-7BA4F908E75F}"/>
              </a:ext>
            </a:extLst>
          </p:cNvPr>
          <p:cNvSpPr txBox="1"/>
          <p:nvPr/>
        </p:nvSpPr>
        <p:spPr>
          <a:xfrm>
            <a:off x="8124533" y="1100406"/>
            <a:ext cx="3663155" cy="2579507"/>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effectLst/>
                <a:latin typeface="Arial" panose="020B0604020202020204" pitchFamily="34" charset="0"/>
                <a:cs typeface="Arial" panose="020B0604020202020204" pitchFamily="34" charset="0"/>
              </a:rPr>
              <a:t>Working Memory</a:t>
            </a:r>
          </a:p>
          <a:p>
            <a:pPr algn="ctr"/>
            <a:r>
              <a:rPr lang="en-GB" sz="2400">
                <a:solidFill>
                  <a:schemeClr val="bg1"/>
                </a:solidFill>
                <a:effectLst/>
                <a:latin typeface="Arial" panose="020B0604020202020204" pitchFamily="34" charset="0"/>
                <a:cs typeface="Arial" panose="020B0604020202020204" pitchFamily="34" charset="0"/>
              </a:rPr>
              <a:t>(taking in information such as language or visuals and doing something with it in your mind)</a:t>
            </a:r>
          </a:p>
        </p:txBody>
      </p:sp>
      <p:sp>
        <p:nvSpPr>
          <p:cNvPr id="5" name="Slide Number Placeholder 2">
            <a:extLst>
              <a:ext uri="{FF2B5EF4-FFF2-40B4-BE49-F238E27FC236}">
                <a16:creationId xmlns:a16="http://schemas.microsoft.com/office/drawing/2014/main" id="{F40A4022-C258-BBE7-A8E5-DE6D54CAFC58}"/>
              </a:ext>
            </a:extLst>
          </p:cNvPr>
          <p:cNvSpPr txBox="1">
            <a:spLocks/>
          </p:cNvSpPr>
          <p:nvPr/>
        </p:nvSpPr>
        <p:spPr>
          <a:xfrm>
            <a:off x="8965325" y="591883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8F0AEBA-87B6-5186-2EE8-7CA185BF1534}"/>
              </a:ext>
            </a:extLst>
          </p:cNvPr>
          <p:cNvSpPr txBox="1"/>
          <p:nvPr/>
        </p:nvSpPr>
        <p:spPr>
          <a:xfrm>
            <a:off x="404312" y="3818128"/>
            <a:ext cx="3441340" cy="2210175"/>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latin typeface="Arial" panose="020B0604020202020204" pitchFamily="34" charset="0"/>
                <a:cs typeface="Arial" panose="020B0604020202020204" pitchFamily="34" charset="0"/>
              </a:rPr>
              <a:t>Fluency/Shifting</a:t>
            </a:r>
          </a:p>
          <a:p>
            <a:pPr algn="ctr"/>
            <a:r>
              <a:rPr lang="en-GB" sz="2400">
                <a:solidFill>
                  <a:schemeClr val="bg1"/>
                </a:solidFill>
                <a:latin typeface="Arial" panose="020B0604020202020204" pitchFamily="34" charset="0"/>
                <a:cs typeface="Arial" panose="020B0604020202020204" pitchFamily="34" charset="0"/>
              </a:rPr>
              <a:t>(ability to generate ideas, think through options, make a plan B and do it efficiently)</a:t>
            </a:r>
          </a:p>
        </p:txBody>
      </p:sp>
      <p:sp>
        <p:nvSpPr>
          <p:cNvPr id="3" name="TextBox 2">
            <a:extLst>
              <a:ext uri="{FF2B5EF4-FFF2-40B4-BE49-F238E27FC236}">
                <a16:creationId xmlns:a16="http://schemas.microsoft.com/office/drawing/2014/main" id="{81DD11EE-05E9-8015-677D-E9C9A16572B2}"/>
              </a:ext>
            </a:extLst>
          </p:cNvPr>
          <p:cNvSpPr txBox="1"/>
          <p:nvPr/>
        </p:nvSpPr>
        <p:spPr>
          <a:xfrm>
            <a:off x="4343399" y="3818128"/>
            <a:ext cx="3248072" cy="2948839"/>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latin typeface="Arial" panose="020B0604020202020204" pitchFamily="34" charset="0"/>
                <a:cs typeface="Arial" panose="020B0604020202020204" pitchFamily="34" charset="0"/>
              </a:rPr>
              <a:t>Planning/ Organisation</a:t>
            </a:r>
          </a:p>
          <a:p>
            <a:pPr algn="ctr"/>
            <a:r>
              <a:rPr lang="en-GB" sz="2400">
                <a:solidFill>
                  <a:schemeClr val="bg1"/>
                </a:solidFill>
                <a:latin typeface="Arial" panose="020B0604020202020204" pitchFamily="34" charset="0"/>
                <a:cs typeface="Arial" panose="020B0604020202020204" pitchFamily="34" charset="0"/>
              </a:rPr>
              <a:t>(know what the end goal is, plan backwards, know what the steps look like, initiate a task)</a:t>
            </a:r>
          </a:p>
        </p:txBody>
      </p:sp>
      <p:sp>
        <p:nvSpPr>
          <p:cNvPr id="8" name="TextBox 7">
            <a:extLst>
              <a:ext uri="{FF2B5EF4-FFF2-40B4-BE49-F238E27FC236}">
                <a16:creationId xmlns:a16="http://schemas.microsoft.com/office/drawing/2014/main" id="{DCE6B875-354E-8B74-DE4C-834AFCF1ABAE}"/>
              </a:ext>
            </a:extLst>
          </p:cNvPr>
          <p:cNvSpPr txBox="1"/>
          <p:nvPr/>
        </p:nvSpPr>
        <p:spPr>
          <a:xfrm>
            <a:off x="8124534" y="3895999"/>
            <a:ext cx="3663154" cy="2579507"/>
          </a:xfrm>
          <a:prstGeom prst="rect">
            <a:avLst/>
          </a:prstGeom>
          <a:noFill/>
          <a:ln w="19050">
            <a:solidFill>
              <a:schemeClr val="bg1"/>
            </a:solidFill>
          </a:ln>
        </p:spPr>
        <p:txBody>
          <a:bodyPr wrap="square" lIns="108000" tIns="180000" rIns="108000" bIns="180000" rtlCol="0" anchor="t">
            <a:spAutoFit/>
          </a:bodyPr>
          <a:lstStyle/>
          <a:p>
            <a:pPr algn="ctr"/>
            <a:r>
              <a:rPr lang="en-GB" sz="2400" b="1">
                <a:solidFill>
                  <a:schemeClr val="bg1"/>
                </a:solidFill>
                <a:latin typeface="Arial" panose="020B0604020202020204" pitchFamily="34" charset="0"/>
                <a:cs typeface="Arial" panose="020B0604020202020204" pitchFamily="34" charset="0"/>
              </a:rPr>
              <a:t>Self-monitoring and regulation</a:t>
            </a:r>
          </a:p>
          <a:p>
            <a:pPr algn="ctr"/>
            <a:r>
              <a:rPr lang="en-GB" sz="2400">
                <a:solidFill>
                  <a:schemeClr val="bg1"/>
                </a:solidFill>
                <a:latin typeface="Arial" panose="020B0604020202020204" pitchFamily="34" charset="0"/>
                <a:cs typeface="Arial" panose="020B0604020202020204" pitchFamily="34" charset="0"/>
              </a:rPr>
              <a:t>(reading incoming information during a task and keeping self in check at the same time)</a:t>
            </a:r>
          </a:p>
        </p:txBody>
      </p:sp>
      <p:pic>
        <p:nvPicPr>
          <p:cNvPr id="6" name="Recorded Sound">
            <a:hlinkClick r:id="" action="ppaction://media"/>
            <a:extLst>
              <a:ext uri="{FF2B5EF4-FFF2-40B4-BE49-F238E27FC236}">
                <a16:creationId xmlns:a16="http://schemas.microsoft.com/office/drawing/2014/main" id="{A7E28839-01E4-17BF-AF05-0CCF196C88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92114" y="243114"/>
            <a:ext cx="406400" cy="406400"/>
          </a:xfrm>
          <a:prstGeom prst="rect">
            <a:avLst/>
          </a:prstGeom>
        </p:spPr>
      </p:pic>
    </p:spTree>
    <p:extLst>
      <p:ext uri="{BB962C8B-B14F-4D97-AF65-F5344CB8AC3E}">
        <p14:creationId xmlns:p14="http://schemas.microsoft.com/office/powerpoint/2010/main" val="3566715630"/>
      </p:ext>
    </p:extLst>
  </p:cSld>
  <p:clrMapOvr>
    <a:masterClrMapping/>
  </p:clrMapOvr>
  <mc:AlternateContent xmlns:mc="http://schemas.openxmlformats.org/markup-compatibility/2006" xmlns:p14="http://schemas.microsoft.com/office/powerpoint/2010/main">
    <mc:Choice Requires="p14">
      <p:transition spd="slow" p14:dur="2000" advTm="59703"/>
    </mc:Choice>
    <mc:Fallback xmlns="">
      <p:transition spd="slow" advTm="59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70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7D46C-8C62-4E88-977F-B20C352688E0}"/>
              </a:ext>
            </a:extLst>
          </p:cNvPr>
          <p:cNvSpPr>
            <a:spLocks noGrp="1"/>
          </p:cNvSpPr>
          <p:nvPr>
            <p:ph type="title"/>
          </p:nvPr>
        </p:nvSpPr>
        <p:spPr/>
        <p:txBody>
          <a:bodyPr/>
          <a:lstStyle/>
          <a:p>
            <a:r>
              <a:rPr lang="en-GB" b="1">
                <a:solidFill>
                  <a:srgbClr val="00A2BC"/>
                </a:solidFill>
              </a:rPr>
              <a:t>Why is executive functioning important</a:t>
            </a:r>
          </a:p>
        </p:txBody>
      </p:sp>
      <p:pic>
        <p:nvPicPr>
          <p:cNvPr id="6" name="Picture 5" descr="A cartoon of a person&#10;&#10;AI-generated content may be incorrect.">
            <a:extLst>
              <a:ext uri="{FF2B5EF4-FFF2-40B4-BE49-F238E27FC236}">
                <a16:creationId xmlns:a16="http://schemas.microsoft.com/office/drawing/2014/main" id="{36A656B1-C728-F7F8-9419-25CB18F5F573}"/>
              </a:ext>
            </a:extLst>
          </p:cNvPr>
          <p:cNvPicPr>
            <a:picLocks noChangeAspect="1"/>
          </p:cNvPicPr>
          <p:nvPr/>
        </p:nvPicPr>
        <p:blipFill>
          <a:blip r:embed="rId4"/>
          <a:stretch>
            <a:fillRect/>
          </a:stretch>
        </p:blipFill>
        <p:spPr>
          <a:xfrm>
            <a:off x="378243" y="3793458"/>
            <a:ext cx="1182308" cy="2412833"/>
          </a:xfrm>
          <a:prstGeom prst="rect">
            <a:avLst/>
          </a:prstGeom>
        </p:spPr>
      </p:pic>
      <p:sp>
        <p:nvSpPr>
          <p:cNvPr id="8" name="Rectangle: Rounded Corners 7">
            <a:extLst>
              <a:ext uri="{FF2B5EF4-FFF2-40B4-BE49-F238E27FC236}">
                <a16:creationId xmlns:a16="http://schemas.microsoft.com/office/drawing/2014/main" id="{E0C0F271-FCBB-C3EC-AE5D-F305FA6617D4}"/>
              </a:ext>
            </a:extLst>
          </p:cNvPr>
          <p:cNvSpPr/>
          <p:nvPr/>
        </p:nvSpPr>
        <p:spPr>
          <a:xfrm>
            <a:off x="1912243" y="1529914"/>
            <a:ext cx="9089865" cy="4486275"/>
          </a:xfrm>
          <a:prstGeom prst="roundRect">
            <a:avLst/>
          </a:prstGeom>
          <a:solidFill>
            <a:srgbClr val="42B0B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400"/>
              <a:t>These are life skills that enable people to be fully functioning human beings in all aspects of life.  They are very important!</a:t>
            </a:r>
          </a:p>
          <a:p>
            <a:endParaRPr lang="en-GB" sz="2400"/>
          </a:p>
          <a:p>
            <a:r>
              <a:rPr lang="en-GB" sz="2400"/>
              <a:t>We need executive functioning to participate in everyday tasks, from small to big:</a:t>
            </a:r>
          </a:p>
          <a:p>
            <a:r>
              <a:rPr lang="en-GB" sz="2400"/>
              <a:t> </a:t>
            </a:r>
          </a:p>
          <a:p>
            <a:pPr algn="ctr"/>
            <a:r>
              <a:rPr lang="en-GB" sz="2400"/>
              <a:t>getting dressed, getting ready for bed, tidying up, cleaning your room, cooking a meal, loading the dishwasher, putting away laundry, doing homework, doing school-work, planning a trip, making a presentation, studying for exams, working on a project, practicing an instrument, having a conversation and so on….</a:t>
            </a:r>
          </a:p>
        </p:txBody>
      </p:sp>
      <p:pic>
        <p:nvPicPr>
          <p:cNvPr id="3" name="Recorded Sound">
            <a:hlinkClick r:id="" action="ppaction://media"/>
            <a:extLst>
              <a:ext uri="{FF2B5EF4-FFF2-40B4-BE49-F238E27FC236}">
                <a16:creationId xmlns:a16="http://schemas.microsoft.com/office/drawing/2014/main" id="{16B7811C-6A52-082F-D665-EB5EF352AF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8598" y="367846"/>
            <a:ext cx="406400" cy="406400"/>
          </a:xfrm>
          <a:prstGeom prst="rect">
            <a:avLst/>
          </a:prstGeom>
        </p:spPr>
      </p:pic>
    </p:spTree>
    <p:extLst>
      <p:ext uri="{BB962C8B-B14F-4D97-AF65-F5344CB8AC3E}">
        <p14:creationId xmlns:p14="http://schemas.microsoft.com/office/powerpoint/2010/main" val="2844708042"/>
      </p:ext>
    </p:extLst>
  </p:cSld>
  <p:clrMapOvr>
    <a:masterClrMapping/>
  </p:clrMapOvr>
  <mc:AlternateContent xmlns:mc="http://schemas.openxmlformats.org/markup-compatibility/2006" xmlns:p14="http://schemas.microsoft.com/office/powerpoint/2010/main">
    <mc:Choice Requires="p14">
      <p:transition spd="slow" p14:dur="2000" advTm="40998"/>
    </mc:Choice>
    <mc:Fallback xmlns="">
      <p:transition spd="slow" advTm="40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2B6D1-C3EA-6AE8-676E-BF69442E3711}"/>
              </a:ext>
            </a:extLst>
          </p:cNvPr>
          <p:cNvSpPr>
            <a:spLocks noGrp="1"/>
          </p:cNvSpPr>
          <p:nvPr>
            <p:ph type="title"/>
          </p:nvPr>
        </p:nvSpPr>
        <p:spPr/>
        <p:txBody>
          <a:bodyPr/>
          <a:lstStyle/>
          <a:p>
            <a:r>
              <a:rPr lang="en-GB" b="1">
                <a:solidFill>
                  <a:srgbClr val="00A2BC"/>
                </a:solidFill>
              </a:rPr>
              <a:t>The development of executive functioning </a:t>
            </a:r>
          </a:p>
        </p:txBody>
      </p:sp>
      <p:sp>
        <p:nvSpPr>
          <p:cNvPr id="3" name="Content Placeholder 2">
            <a:extLst>
              <a:ext uri="{FF2B5EF4-FFF2-40B4-BE49-F238E27FC236}">
                <a16:creationId xmlns:a16="http://schemas.microsoft.com/office/drawing/2014/main" id="{B9B46E1B-4FC8-A23E-1EEF-2E3C991598C5}"/>
              </a:ext>
            </a:extLst>
          </p:cNvPr>
          <p:cNvSpPr>
            <a:spLocks noGrp="1"/>
          </p:cNvSpPr>
          <p:nvPr>
            <p:ph idx="1"/>
          </p:nvPr>
        </p:nvSpPr>
        <p:spPr>
          <a:xfrm>
            <a:off x="3370224" y="1848896"/>
            <a:ext cx="7983576" cy="4163759"/>
          </a:xfrm>
        </p:spPr>
        <p:txBody>
          <a:bodyPr>
            <a:normAutofit/>
          </a:bodyPr>
          <a:lstStyle/>
          <a:p>
            <a:pPr marL="0" indent="0" fontAlgn="base">
              <a:buNone/>
            </a:pPr>
            <a:r>
              <a:rPr lang="en-GB"/>
              <a:t>The abilities associated with executive functioning don’t all develop at once, but rather in a sequence.</a:t>
            </a:r>
          </a:p>
          <a:p>
            <a:pPr marL="0" indent="0" fontAlgn="base">
              <a:buNone/>
            </a:pPr>
            <a:endParaRPr lang="en-GB"/>
          </a:p>
          <a:p>
            <a:pPr marL="0" indent="0" fontAlgn="base">
              <a:buNone/>
            </a:pPr>
            <a:r>
              <a:rPr lang="en-GB"/>
              <a:t>Typically, executive functions begin developing by age two and are fully developed by age 30. </a:t>
            </a:r>
          </a:p>
          <a:p>
            <a:pPr marL="0" indent="0" fontAlgn="base">
              <a:buNone/>
            </a:pPr>
            <a:endParaRPr lang="en-GB"/>
          </a:p>
          <a:p>
            <a:pPr marL="0" indent="0">
              <a:buNone/>
            </a:pPr>
            <a:r>
              <a:rPr lang="en-GB"/>
              <a:t>All of the executive functions interact with each other.</a:t>
            </a:r>
          </a:p>
          <a:p>
            <a:pPr marL="0" indent="0">
              <a:buNone/>
            </a:pPr>
            <a:endParaRPr lang="en-GB"/>
          </a:p>
        </p:txBody>
      </p:sp>
      <p:sp>
        <p:nvSpPr>
          <p:cNvPr id="4" name="Footer Placeholder 3">
            <a:extLst>
              <a:ext uri="{FF2B5EF4-FFF2-40B4-BE49-F238E27FC236}">
                <a16:creationId xmlns:a16="http://schemas.microsoft.com/office/drawing/2014/main" id="{348B824D-C652-8C0B-458C-F8359956F3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C9B44C-2492-7191-E800-50ECD2B02661}"/>
              </a:ext>
            </a:extLst>
          </p:cNvPr>
          <p:cNvSpPr>
            <a:spLocks noGrp="1"/>
          </p:cNvSpPr>
          <p:nvPr>
            <p:ph type="sldNum" sz="quarter" idx="12"/>
          </p:nvPr>
        </p:nvSpPr>
        <p:spPr/>
        <p:txBody>
          <a:bodyPr/>
          <a:lstStyle/>
          <a:p>
            <a:fld id="{B9C37460-2256-5246-AF28-CADD598097C5}" type="slidenum">
              <a:rPr lang="en-US" smtClean="0"/>
              <a:t>8</a:t>
            </a:fld>
            <a:endParaRPr lang="en-US"/>
          </a:p>
        </p:txBody>
      </p:sp>
      <p:pic>
        <p:nvPicPr>
          <p:cNvPr id="15" name="Picture 14" descr="A person holding a child&#10;&#10;AI-generated content may be incorrect.">
            <a:extLst>
              <a:ext uri="{FF2B5EF4-FFF2-40B4-BE49-F238E27FC236}">
                <a16:creationId xmlns:a16="http://schemas.microsoft.com/office/drawing/2014/main" id="{1415DAB4-6BB4-31F2-1B82-055D330555BB}"/>
              </a:ext>
            </a:extLst>
          </p:cNvPr>
          <p:cNvPicPr>
            <a:picLocks noChangeAspect="1"/>
          </p:cNvPicPr>
          <p:nvPr/>
        </p:nvPicPr>
        <p:blipFill>
          <a:blip r:embed="rId4"/>
          <a:stretch>
            <a:fillRect/>
          </a:stretch>
        </p:blipFill>
        <p:spPr>
          <a:xfrm>
            <a:off x="271388" y="845344"/>
            <a:ext cx="2532024" cy="5167312"/>
          </a:xfrm>
          <a:prstGeom prst="rect">
            <a:avLst/>
          </a:prstGeom>
        </p:spPr>
      </p:pic>
      <p:pic>
        <p:nvPicPr>
          <p:cNvPr id="6" name="Recorded Sound">
            <a:hlinkClick r:id="" action="ppaction://media"/>
            <a:extLst>
              <a:ext uri="{FF2B5EF4-FFF2-40B4-BE49-F238E27FC236}">
                <a16:creationId xmlns:a16="http://schemas.microsoft.com/office/drawing/2014/main" id="{27123D38-1C0E-0A5B-D092-F9E720A31A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79299" y="6289675"/>
            <a:ext cx="406400" cy="406400"/>
          </a:xfrm>
          <a:prstGeom prst="rect">
            <a:avLst/>
          </a:prstGeom>
        </p:spPr>
      </p:pic>
    </p:spTree>
    <p:extLst>
      <p:ext uri="{BB962C8B-B14F-4D97-AF65-F5344CB8AC3E}">
        <p14:creationId xmlns:p14="http://schemas.microsoft.com/office/powerpoint/2010/main" val="155792475"/>
      </p:ext>
    </p:extLst>
  </p:cSld>
  <p:clrMapOvr>
    <a:masterClrMapping/>
  </p:clrMapOvr>
  <mc:AlternateContent xmlns:mc="http://schemas.openxmlformats.org/markup-compatibility/2006" xmlns:p14="http://schemas.microsoft.com/office/powerpoint/2010/main">
    <mc:Choice Requires="p14">
      <p:transition spd="slow" p14:dur="2000" advTm="21864"/>
    </mc:Choice>
    <mc:Fallback xmlns="">
      <p:transition spd="slow" advTm="21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8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22FF1-C0EE-43E6-A51C-BFD6B14175AD}"/>
              </a:ext>
            </a:extLst>
          </p:cNvPr>
          <p:cNvSpPr>
            <a:spLocks noGrp="1"/>
          </p:cNvSpPr>
          <p:nvPr>
            <p:ph type="title"/>
          </p:nvPr>
        </p:nvSpPr>
        <p:spPr>
          <a:xfrm>
            <a:off x="826237" y="173081"/>
            <a:ext cx="10515600" cy="1011738"/>
          </a:xfrm>
        </p:spPr>
        <p:txBody>
          <a:bodyPr/>
          <a:lstStyle/>
          <a:p>
            <a:r>
              <a:rPr lang="en-GB" b="1">
                <a:solidFill>
                  <a:srgbClr val="00A2BC"/>
                </a:solidFill>
              </a:rPr>
              <a:t>Signs of executive functioning difficulties</a:t>
            </a:r>
          </a:p>
        </p:txBody>
      </p:sp>
      <p:sp>
        <p:nvSpPr>
          <p:cNvPr id="3" name="Content Placeholder 2">
            <a:extLst>
              <a:ext uri="{FF2B5EF4-FFF2-40B4-BE49-F238E27FC236}">
                <a16:creationId xmlns:a16="http://schemas.microsoft.com/office/drawing/2014/main" id="{1464993B-904B-4B1F-BFF2-9EA590EB1DAC}"/>
              </a:ext>
            </a:extLst>
          </p:cNvPr>
          <p:cNvSpPr>
            <a:spLocks noGrp="1"/>
          </p:cNvSpPr>
          <p:nvPr>
            <p:ph idx="1"/>
          </p:nvPr>
        </p:nvSpPr>
        <p:spPr>
          <a:xfrm>
            <a:off x="699976" y="1446028"/>
            <a:ext cx="10768123" cy="4438903"/>
          </a:xfrm>
        </p:spPr>
        <p:txBody>
          <a:bodyPr numCol="3">
            <a:normAutofit/>
          </a:bodyPr>
          <a:lstStyle/>
          <a:p>
            <a:endParaRPr lang="en-GB" sz="2600" b="1"/>
          </a:p>
          <a:p>
            <a:endParaRPr lang="en-GB" sz="2600" b="1"/>
          </a:p>
          <a:p>
            <a:endParaRPr lang="en-GB" sz="2600" b="1"/>
          </a:p>
          <a:p>
            <a:endParaRPr lang="en-GB" sz="2600" b="1"/>
          </a:p>
          <a:p>
            <a:pPr lvl="8"/>
            <a:endParaRPr lang="en-GB" sz="1600" b="1"/>
          </a:p>
          <a:p>
            <a:endParaRPr lang="en-GB" sz="1100" b="1"/>
          </a:p>
          <a:p>
            <a:pPr marL="0" indent="0">
              <a:buNone/>
            </a:pPr>
            <a:endParaRPr lang="en-GB" sz="2400"/>
          </a:p>
        </p:txBody>
      </p:sp>
      <p:sp>
        <p:nvSpPr>
          <p:cNvPr id="4" name="Rectangle: Rounded Corners 3">
            <a:extLst>
              <a:ext uri="{FF2B5EF4-FFF2-40B4-BE49-F238E27FC236}">
                <a16:creationId xmlns:a16="http://schemas.microsoft.com/office/drawing/2014/main" id="{0D5D3184-9661-F022-A372-74EBBBEB582F}"/>
              </a:ext>
            </a:extLst>
          </p:cNvPr>
          <p:cNvSpPr/>
          <p:nvPr/>
        </p:nvSpPr>
        <p:spPr>
          <a:xfrm>
            <a:off x="3240874" y="1347130"/>
            <a:ext cx="2843163" cy="5288479"/>
          </a:xfrm>
          <a:prstGeom prst="roundRect">
            <a:avLst/>
          </a:prstGeom>
          <a:solidFill>
            <a:srgbClr val="42B0B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GB" sz="2000"/>
          </a:p>
          <a:p>
            <a:pPr algn="ctr"/>
            <a:r>
              <a:rPr lang="en-GB" sz="2000" b="1"/>
              <a:t>Task related</a:t>
            </a:r>
          </a:p>
          <a:p>
            <a:endParaRPr lang="en-GB" sz="2000"/>
          </a:p>
          <a:p>
            <a:r>
              <a:rPr lang="en-GB" sz="2000"/>
              <a:t>Difficulty getting started on a task</a:t>
            </a:r>
          </a:p>
          <a:p>
            <a:r>
              <a:rPr lang="en-GB" sz="2000"/>
              <a:t>Procrastinating</a:t>
            </a:r>
          </a:p>
          <a:p>
            <a:r>
              <a:rPr lang="en-GB" sz="2000"/>
              <a:t>Losing attention</a:t>
            </a:r>
          </a:p>
          <a:p>
            <a:r>
              <a:rPr lang="en-GB" sz="2000"/>
              <a:t>Being distracted during a task</a:t>
            </a:r>
          </a:p>
          <a:p>
            <a:r>
              <a:rPr lang="en-GB" sz="2000"/>
              <a:t>Taking longer than expected to complete tasks</a:t>
            </a:r>
          </a:p>
          <a:p>
            <a:r>
              <a:rPr lang="en-GB" sz="2000"/>
              <a:t>Not completing tasks</a:t>
            </a:r>
          </a:p>
          <a:p>
            <a:r>
              <a:rPr lang="en-GB" sz="2000"/>
              <a:t>Difficulty moving from a preferred task to a non-preferred task</a:t>
            </a:r>
          </a:p>
          <a:p>
            <a:endParaRPr lang="en-GB" sz="2400"/>
          </a:p>
          <a:p>
            <a:endParaRPr lang="en-GB" sz="2400"/>
          </a:p>
        </p:txBody>
      </p:sp>
      <p:sp>
        <p:nvSpPr>
          <p:cNvPr id="5" name="Rectangle: Rounded Corners 4">
            <a:extLst>
              <a:ext uri="{FF2B5EF4-FFF2-40B4-BE49-F238E27FC236}">
                <a16:creationId xmlns:a16="http://schemas.microsoft.com/office/drawing/2014/main" id="{7C8C3CEB-CC47-E91D-6FB9-AF1B94F3B603}"/>
              </a:ext>
            </a:extLst>
          </p:cNvPr>
          <p:cNvSpPr/>
          <p:nvPr/>
        </p:nvSpPr>
        <p:spPr>
          <a:xfrm>
            <a:off x="6347773" y="1363530"/>
            <a:ext cx="2781675" cy="5288479"/>
          </a:xfrm>
          <a:prstGeom prst="roundRect">
            <a:avLst/>
          </a:prstGeom>
          <a:solidFill>
            <a:srgbClr val="3285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Socially</a:t>
            </a:r>
          </a:p>
          <a:p>
            <a:endParaRPr lang="en-GB" sz="2000"/>
          </a:p>
          <a:p>
            <a:r>
              <a:rPr lang="en-GB" sz="2000"/>
              <a:t>Interrupting</a:t>
            </a:r>
          </a:p>
          <a:p>
            <a:r>
              <a:rPr lang="en-GB" sz="2000"/>
              <a:t>Difficulty interpreting other’s actions</a:t>
            </a:r>
          </a:p>
          <a:p>
            <a:r>
              <a:rPr lang="en-GB" sz="2000"/>
              <a:t>Difficulty interpreting how they come across</a:t>
            </a:r>
          </a:p>
          <a:p>
            <a:r>
              <a:rPr lang="en-GB" sz="2000"/>
              <a:t>Moving from topic to topic</a:t>
            </a: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a:p>
            <a:pPr algn="ctr"/>
            <a:endParaRPr lang="en-GB">
              <a:latin typeface="Aptos" panose="020B0004020202020204" pitchFamily="34" charset="0"/>
            </a:endParaRPr>
          </a:p>
        </p:txBody>
      </p:sp>
      <p:sp>
        <p:nvSpPr>
          <p:cNvPr id="7" name="Rectangle: Rounded Corners 6">
            <a:extLst>
              <a:ext uri="{FF2B5EF4-FFF2-40B4-BE49-F238E27FC236}">
                <a16:creationId xmlns:a16="http://schemas.microsoft.com/office/drawing/2014/main" id="{04CDB817-CA4B-5724-6770-3DF2ECB1E9F8}"/>
              </a:ext>
            </a:extLst>
          </p:cNvPr>
          <p:cNvSpPr/>
          <p:nvPr/>
        </p:nvSpPr>
        <p:spPr>
          <a:xfrm>
            <a:off x="9355014" y="1351312"/>
            <a:ext cx="2665375" cy="5210251"/>
          </a:xfrm>
          <a:prstGeom prst="roundRect">
            <a:avLst/>
          </a:prstGeom>
          <a:solidFill>
            <a:srgbClr val="A5D9DF"/>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a:t>Emotions and Behaviours</a:t>
            </a:r>
          </a:p>
          <a:p>
            <a:r>
              <a:rPr lang="en-GB" sz="2000"/>
              <a:t>Being overwhelmed</a:t>
            </a:r>
          </a:p>
          <a:p>
            <a:r>
              <a:rPr lang="en-GB" sz="2000"/>
              <a:t>Frustration during a task</a:t>
            </a:r>
          </a:p>
          <a:p>
            <a:r>
              <a:rPr lang="en-GB" sz="2000"/>
              <a:t>Anxiety around new situations</a:t>
            </a:r>
            <a:endParaRPr lang="en-GB" sz="2000" b="1"/>
          </a:p>
          <a:p>
            <a:r>
              <a:rPr lang="en-GB" sz="2000"/>
              <a:t>Avoiding</a:t>
            </a:r>
          </a:p>
          <a:p>
            <a:r>
              <a:rPr lang="en-GB" sz="2000"/>
              <a:t>Arguing, reasoning, negotiating</a:t>
            </a:r>
          </a:p>
          <a:p>
            <a:pPr algn="ctr"/>
            <a:endParaRPr lang="en-GB" sz="1600">
              <a:latin typeface="Aptos" panose="020B0004020202020204" pitchFamily="34" charset="0"/>
            </a:endParaRPr>
          </a:p>
          <a:p>
            <a:pPr algn="ctr"/>
            <a:endParaRPr lang="en-GB" sz="1600">
              <a:latin typeface="Aptos" panose="020B0004020202020204" pitchFamily="34" charset="0"/>
            </a:endParaRPr>
          </a:p>
          <a:p>
            <a:pPr algn="ctr"/>
            <a:endParaRPr lang="en-GB" sz="1600">
              <a:latin typeface="Aptos" panose="020B0004020202020204" pitchFamily="34" charset="0"/>
            </a:endParaRPr>
          </a:p>
          <a:p>
            <a:pPr algn="ctr"/>
            <a:endParaRPr lang="en-GB" sz="1600">
              <a:latin typeface="Aptos" panose="020B0004020202020204" pitchFamily="34" charset="0"/>
            </a:endParaRPr>
          </a:p>
          <a:p>
            <a:pPr algn="ctr"/>
            <a:endParaRPr lang="en-GB" sz="1600">
              <a:latin typeface="Aptos" panose="020B0004020202020204" pitchFamily="34" charset="0"/>
            </a:endParaRPr>
          </a:p>
          <a:p>
            <a:pPr algn="ctr"/>
            <a:endParaRPr lang="en-GB" sz="1600">
              <a:latin typeface="Aptos" panose="020B0004020202020204" pitchFamily="34" charset="0"/>
            </a:endParaRPr>
          </a:p>
          <a:p>
            <a:pPr algn="ctr"/>
            <a:endParaRPr lang="en-GB" sz="1600">
              <a:latin typeface="Aptos" panose="020B0004020202020204" pitchFamily="34" charset="0"/>
            </a:endParaRPr>
          </a:p>
        </p:txBody>
      </p:sp>
      <p:sp>
        <p:nvSpPr>
          <p:cNvPr id="8" name="Rectangle: Rounded Corners 7">
            <a:extLst>
              <a:ext uri="{FF2B5EF4-FFF2-40B4-BE49-F238E27FC236}">
                <a16:creationId xmlns:a16="http://schemas.microsoft.com/office/drawing/2014/main" id="{97BB00EB-E76F-82E1-E69B-767C2E080B53}"/>
              </a:ext>
            </a:extLst>
          </p:cNvPr>
          <p:cNvSpPr/>
          <p:nvPr/>
        </p:nvSpPr>
        <p:spPr>
          <a:xfrm>
            <a:off x="195894" y="1347130"/>
            <a:ext cx="2781244" cy="5304879"/>
          </a:xfrm>
          <a:prstGeom prst="roundRect">
            <a:avLst/>
          </a:prstGeom>
          <a:solidFill>
            <a:srgbClr val="367D5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a:t>General</a:t>
            </a:r>
          </a:p>
          <a:p>
            <a:pPr algn="ctr"/>
            <a:endParaRPr lang="en-GB" sz="2000"/>
          </a:p>
          <a:p>
            <a:r>
              <a:rPr lang="en-GB" sz="2000"/>
              <a:t>Being disorganised</a:t>
            </a:r>
          </a:p>
          <a:p>
            <a:r>
              <a:rPr lang="en-GB" sz="2000"/>
              <a:t>Losing track of belongings</a:t>
            </a:r>
          </a:p>
          <a:p>
            <a:r>
              <a:rPr lang="en-GB" sz="2000"/>
              <a:t>Poor time management</a:t>
            </a:r>
          </a:p>
          <a:p>
            <a:r>
              <a:rPr lang="en-GB" sz="2000"/>
              <a:t>Poor sense of time</a:t>
            </a:r>
          </a:p>
          <a:p>
            <a:r>
              <a:rPr lang="en-GB" sz="2000"/>
              <a:t>Difficulty estimating how long things will take</a:t>
            </a:r>
          </a:p>
          <a:p>
            <a:r>
              <a:rPr lang="en-GB" sz="2000"/>
              <a:t>Difficulty problem solving</a:t>
            </a:r>
          </a:p>
          <a:p>
            <a:r>
              <a:rPr lang="en-GB" sz="2000"/>
              <a:t>Difficulty learning from mistakes and generalising skills</a:t>
            </a:r>
          </a:p>
          <a:p>
            <a:pPr algn="ctr"/>
            <a:endParaRPr lang="en-GB" sz="1600">
              <a:latin typeface="Aptos" panose="020B0004020202020204" pitchFamily="34" charset="0"/>
            </a:endParaRPr>
          </a:p>
        </p:txBody>
      </p:sp>
      <p:pic>
        <p:nvPicPr>
          <p:cNvPr id="6" name="Recorded Sound">
            <a:hlinkClick r:id="" action="ppaction://media"/>
            <a:extLst>
              <a:ext uri="{FF2B5EF4-FFF2-40B4-BE49-F238E27FC236}">
                <a16:creationId xmlns:a16="http://schemas.microsoft.com/office/drawing/2014/main" id="{ED9F14A8-5CC1-D22D-FFD9-89C0E04C10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38506" y="280490"/>
            <a:ext cx="406400" cy="406400"/>
          </a:xfrm>
          <a:prstGeom prst="rect">
            <a:avLst/>
          </a:prstGeom>
        </p:spPr>
      </p:pic>
    </p:spTree>
    <p:extLst>
      <p:ext uri="{BB962C8B-B14F-4D97-AF65-F5344CB8AC3E}">
        <p14:creationId xmlns:p14="http://schemas.microsoft.com/office/powerpoint/2010/main" val="946858569"/>
      </p:ext>
    </p:extLst>
  </p:cSld>
  <p:clrMapOvr>
    <a:masterClrMapping/>
  </p:clrMapOvr>
  <mc:AlternateContent xmlns:mc="http://schemas.openxmlformats.org/markup-compatibility/2006" xmlns:p14="http://schemas.microsoft.com/office/powerpoint/2010/main">
    <mc:Choice Requires="p14">
      <p:transition spd="slow" p14:dur="2000" advTm="67868"/>
    </mc:Choice>
    <mc:Fallback xmlns="">
      <p:transition spd="slow" advTm="67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8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E7DF-6030-BB52-96BA-DF28D3CAE231}"/>
              </a:ext>
            </a:extLst>
          </p:cNvPr>
          <p:cNvSpPr>
            <a:spLocks noGrp="1"/>
          </p:cNvSpPr>
          <p:nvPr>
            <p:ph type="title"/>
          </p:nvPr>
        </p:nvSpPr>
        <p:spPr/>
        <p:txBody>
          <a:bodyPr/>
          <a:lstStyle/>
          <a:p>
            <a:r>
              <a:rPr lang="en-GB" b="1">
                <a:solidFill>
                  <a:srgbClr val="00A2BC"/>
                </a:solidFill>
              </a:rPr>
              <a:t>Executive functions are typically taxed during secondary school.. </a:t>
            </a:r>
          </a:p>
        </p:txBody>
      </p:sp>
      <p:sp>
        <p:nvSpPr>
          <p:cNvPr id="3" name="Content Placeholder 2">
            <a:extLst>
              <a:ext uri="{FF2B5EF4-FFF2-40B4-BE49-F238E27FC236}">
                <a16:creationId xmlns:a16="http://schemas.microsoft.com/office/drawing/2014/main" id="{991BA705-8DA3-70EE-3EB2-DB3C76579EC1}"/>
              </a:ext>
            </a:extLst>
          </p:cNvPr>
          <p:cNvSpPr>
            <a:spLocks noGrp="1"/>
          </p:cNvSpPr>
          <p:nvPr>
            <p:ph idx="1"/>
          </p:nvPr>
        </p:nvSpPr>
        <p:spPr>
          <a:xfrm>
            <a:off x="838200" y="1825625"/>
            <a:ext cx="7974204" cy="4351338"/>
          </a:xfrm>
        </p:spPr>
        <p:txBody>
          <a:bodyPr>
            <a:normAutofit/>
          </a:bodyPr>
          <a:lstStyle/>
          <a:p>
            <a:pPr marL="0" indent="0">
              <a:buNone/>
            </a:pPr>
            <a:r>
              <a:rPr lang="en-GB"/>
              <a:t>..when school structures and schedules change dramatically and academic expectations increase. </a:t>
            </a:r>
          </a:p>
          <a:p>
            <a:pPr marL="0" indent="0">
              <a:buNone/>
            </a:pPr>
            <a:r>
              <a:rPr lang="en-GB"/>
              <a:t>Parents and teachers often don’t understand why young people can’t work independently and assume they will pick up the necessary skills. </a:t>
            </a:r>
          </a:p>
          <a:p>
            <a:pPr marL="0" indent="0">
              <a:buNone/>
            </a:pPr>
            <a:r>
              <a:rPr lang="en-GB"/>
              <a:t>It is important to start helping children with executive functioning early:</a:t>
            </a:r>
          </a:p>
          <a:p>
            <a:pPr marL="0" indent="0">
              <a:buNone/>
            </a:pPr>
            <a:r>
              <a:rPr lang="en-GB"/>
              <a:t>to prevent difficulties later on, to prevent children feeling they are to blame, to prevent mislabelling as naughty or lazy.</a:t>
            </a:r>
          </a:p>
        </p:txBody>
      </p:sp>
      <p:sp>
        <p:nvSpPr>
          <p:cNvPr id="4" name="Footer Placeholder 3">
            <a:extLst>
              <a:ext uri="{FF2B5EF4-FFF2-40B4-BE49-F238E27FC236}">
                <a16:creationId xmlns:a16="http://schemas.microsoft.com/office/drawing/2014/main" id="{498D8B96-EC3F-8093-391B-19740F0654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82CDB1-5E9C-CE8C-B750-5EEC645F70AE}"/>
              </a:ext>
            </a:extLst>
          </p:cNvPr>
          <p:cNvSpPr>
            <a:spLocks noGrp="1"/>
          </p:cNvSpPr>
          <p:nvPr>
            <p:ph type="sldNum" sz="quarter" idx="12"/>
          </p:nvPr>
        </p:nvSpPr>
        <p:spPr/>
        <p:txBody>
          <a:bodyPr/>
          <a:lstStyle/>
          <a:p>
            <a:fld id="{B9C37460-2256-5246-AF28-CADD598097C5}" type="slidenum">
              <a:rPr lang="en-US" smtClean="0"/>
              <a:t>10</a:t>
            </a:fld>
            <a:endParaRPr lang="en-US"/>
          </a:p>
        </p:txBody>
      </p:sp>
      <p:pic>
        <p:nvPicPr>
          <p:cNvPr id="7" name="Picture 6" descr="A cartoon of a person holding a book&#10;&#10;AI-generated content may be incorrect.">
            <a:extLst>
              <a:ext uri="{FF2B5EF4-FFF2-40B4-BE49-F238E27FC236}">
                <a16:creationId xmlns:a16="http://schemas.microsoft.com/office/drawing/2014/main" id="{88AEECFE-E526-0C1E-46B1-7FC03DFD05E8}"/>
              </a:ext>
            </a:extLst>
          </p:cNvPr>
          <p:cNvPicPr>
            <a:picLocks noChangeAspect="1"/>
          </p:cNvPicPr>
          <p:nvPr/>
        </p:nvPicPr>
        <p:blipFill>
          <a:blip r:embed="rId5"/>
          <a:stretch>
            <a:fillRect/>
          </a:stretch>
        </p:blipFill>
        <p:spPr>
          <a:xfrm>
            <a:off x="9313935" y="1371600"/>
            <a:ext cx="2692765" cy="5486400"/>
          </a:xfrm>
          <a:prstGeom prst="rect">
            <a:avLst/>
          </a:prstGeom>
        </p:spPr>
      </p:pic>
      <p:pic>
        <p:nvPicPr>
          <p:cNvPr id="6" name="Recorded Sound">
            <a:hlinkClick r:id="" action="ppaction://media"/>
            <a:extLst>
              <a:ext uri="{FF2B5EF4-FFF2-40B4-BE49-F238E27FC236}">
                <a16:creationId xmlns:a16="http://schemas.microsoft.com/office/drawing/2014/main" id="{C31BB82A-1553-D716-609F-8CE5270269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7429" y="158339"/>
            <a:ext cx="406400" cy="406400"/>
          </a:xfrm>
          <a:prstGeom prst="rect">
            <a:avLst/>
          </a:prstGeom>
        </p:spPr>
      </p:pic>
    </p:spTree>
    <p:extLst>
      <p:ext uri="{BB962C8B-B14F-4D97-AF65-F5344CB8AC3E}">
        <p14:creationId xmlns:p14="http://schemas.microsoft.com/office/powerpoint/2010/main" val="2281180364"/>
      </p:ext>
    </p:extLst>
  </p:cSld>
  <p:clrMapOvr>
    <a:masterClrMapping/>
  </p:clrMapOvr>
  <mc:AlternateContent xmlns:mc="http://schemas.openxmlformats.org/markup-compatibility/2006" xmlns:p14="http://schemas.microsoft.com/office/powerpoint/2010/main">
    <mc:Choice Requires="p14">
      <p:transition spd="slow" p14:dur="2000" advTm="36466"/>
    </mc:Choice>
    <mc:Fallback xmlns="">
      <p:transition spd="slow" advTm="36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A68F-78F3-4D36-8638-EF08CC91531E}"/>
              </a:ext>
            </a:extLst>
          </p:cNvPr>
          <p:cNvSpPr>
            <a:spLocks noGrp="1"/>
          </p:cNvSpPr>
          <p:nvPr>
            <p:ph type="title"/>
          </p:nvPr>
        </p:nvSpPr>
        <p:spPr/>
        <p:txBody>
          <a:bodyPr/>
          <a:lstStyle/>
          <a:p>
            <a:r>
              <a:rPr lang="en-GB" b="1">
                <a:solidFill>
                  <a:srgbClr val="00A2BC"/>
                </a:solidFill>
              </a:rPr>
              <a:t>Who has difficulties with Executive Functioning?</a:t>
            </a:r>
          </a:p>
        </p:txBody>
      </p:sp>
      <p:sp>
        <p:nvSpPr>
          <p:cNvPr id="3" name="Content Placeholder 2">
            <a:extLst>
              <a:ext uri="{FF2B5EF4-FFF2-40B4-BE49-F238E27FC236}">
                <a16:creationId xmlns:a16="http://schemas.microsoft.com/office/drawing/2014/main" id="{9741C2B2-3F41-4192-B590-A1B0C9E077F9}"/>
              </a:ext>
            </a:extLst>
          </p:cNvPr>
          <p:cNvSpPr>
            <a:spLocks noGrp="1"/>
          </p:cNvSpPr>
          <p:nvPr>
            <p:ph idx="1"/>
          </p:nvPr>
        </p:nvSpPr>
        <p:spPr>
          <a:xfrm>
            <a:off x="2842364" y="1875059"/>
            <a:ext cx="8418534" cy="4022282"/>
          </a:xfrm>
        </p:spPr>
        <p:txBody>
          <a:bodyPr>
            <a:normAutofit fontScale="85000" lnSpcReduction="10000"/>
          </a:bodyPr>
          <a:lstStyle/>
          <a:p>
            <a:r>
              <a:rPr lang="en-GB"/>
              <a:t>Some children take longer than others to develop these skills</a:t>
            </a:r>
          </a:p>
          <a:p>
            <a:r>
              <a:rPr lang="en-GB"/>
              <a:t>Some genetic or neurological conditions can make it harder for children to develop these skills</a:t>
            </a:r>
          </a:p>
          <a:p>
            <a:r>
              <a:rPr lang="en-GB"/>
              <a:t>They can result from damage to the prefrontal cortex, exposure to in vitro substance abuse, trauma or severe neglect</a:t>
            </a:r>
          </a:p>
          <a:p>
            <a:r>
              <a:rPr lang="en-GB"/>
              <a:t>Many neurodivergent individuals have difficulties with executive functioning</a:t>
            </a:r>
          </a:p>
          <a:p>
            <a:r>
              <a:rPr lang="en-GB"/>
              <a:t>Many people have to work hard to develop these skills</a:t>
            </a:r>
          </a:p>
          <a:p>
            <a:r>
              <a:rPr lang="en-GB"/>
              <a:t>It is common for anyone to experience executive functioning difficulties when they feel anxious or depressed</a:t>
            </a:r>
          </a:p>
          <a:p>
            <a:endParaRPr lang="en-GB"/>
          </a:p>
        </p:txBody>
      </p:sp>
      <p:pic>
        <p:nvPicPr>
          <p:cNvPr id="5" name="Graphic 4" descr="Group of people with solid fill">
            <a:extLst>
              <a:ext uri="{FF2B5EF4-FFF2-40B4-BE49-F238E27FC236}">
                <a16:creationId xmlns:a16="http://schemas.microsoft.com/office/drawing/2014/main" id="{7CD1B5E5-F5E1-D54A-82C6-D1084D71C0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2044548"/>
            <a:ext cx="3103649" cy="3103649"/>
          </a:xfrm>
          <a:prstGeom prst="rect">
            <a:avLst/>
          </a:prstGeom>
        </p:spPr>
      </p:pic>
      <p:pic>
        <p:nvPicPr>
          <p:cNvPr id="4" name="Recorded Sound">
            <a:hlinkClick r:id="" action="ppaction://media"/>
            <a:extLst>
              <a:ext uri="{FF2B5EF4-FFF2-40B4-BE49-F238E27FC236}">
                <a16:creationId xmlns:a16="http://schemas.microsoft.com/office/drawing/2014/main" id="{9B5E8881-2109-07A7-30CF-408D10A100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59457" y="366712"/>
            <a:ext cx="406400" cy="406400"/>
          </a:xfrm>
          <a:prstGeom prst="rect">
            <a:avLst/>
          </a:prstGeom>
        </p:spPr>
      </p:pic>
    </p:spTree>
    <p:extLst>
      <p:ext uri="{BB962C8B-B14F-4D97-AF65-F5344CB8AC3E}">
        <p14:creationId xmlns:p14="http://schemas.microsoft.com/office/powerpoint/2010/main" val="3519166713"/>
      </p:ext>
    </p:extLst>
  </p:cSld>
  <p:clrMapOvr>
    <a:masterClrMapping/>
  </p:clrMapOvr>
  <mc:AlternateContent xmlns:mc="http://schemas.openxmlformats.org/markup-compatibility/2006" xmlns:p14="http://schemas.microsoft.com/office/powerpoint/2010/main">
    <mc:Choice Requires="p14">
      <p:transition spd="slow" p14:dur="2000" advTm="41488"/>
    </mc:Choice>
    <mc:Fallback xmlns="">
      <p:transition spd="slow" advTm="41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4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C01CA5A-8FBC-4C44-835F-203D3CF00491}">
  <we:reference id="cdbb5c38-15c9-4da0-8eab-5227ff292266" version="3.1.0.0" store="EXCatalog" storeType="EXCatalog"/>
  <we:alternateReferences>
    <we:reference id="WA104380449" version="3.1.0.0"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a2cd05-ef80-4c45-baca-5d0aaa655409" xsi:nil="true"/>
    <lcf76f155ced4ddcb4097134ff3c332f xmlns="4219e4c5-da7a-46c2-9404-e036dbe3476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D0A182699C6C49A69404648788D59E" ma:contentTypeVersion="12" ma:contentTypeDescription="Create a new document." ma:contentTypeScope="" ma:versionID="d93536a0b6fbb62ffc224d1a9728f43e">
  <xsd:schema xmlns:xsd="http://www.w3.org/2001/XMLSchema" xmlns:xs="http://www.w3.org/2001/XMLSchema" xmlns:p="http://schemas.microsoft.com/office/2006/metadata/properties" xmlns:ns2="4219e4c5-da7a-46c2-9404-e036dbe34767" xmlns:ns3="3da2cd05-ef80-4c45-baca-5d0aaa655409" targetNamespace="http://schemas.microsoft.com/office/2006/metadata/properties" ma:root="true" ma:fieldsID="07b7d62e9e66d25c8453f9962d3e9dc9" ns2:_="" ns3:_="">
    <xsd:import namespace="4219e4c5-da7a-46c2-9404-e036dbe34767"/>
    <xsd:import namespace="3da2cd05-ef80-4c45-baca-5d0aaa6554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19e4c5-da7a-46c2-9404-e036dbe347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da2cd05-ef80-4c45-baca-5d0aaa65540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10b2c21-92fa-4863-b721-c5710c33447b}" ma:internalName="TaxCatchAll" ma:showField="CatchAllData" ma:web="3da2cd05-ef80-4c45-baca-5d0aaa6554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F8F4D8-F8D7-4BCC-BF82-DABABE3287F5}">
  <ds:schemaRefs>
    <ds:schemaRef ds:uri="3da2cd05-ef80-4c45-baca-5d0aaa655409"/>
    <ds:schemaRef ds:uri="4219e4c5-da7a-46c2-9404-e036dbe347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27AA690-BB1D-4E03-99A4-EDB8AA13CDE6}">
  <ds:schemaRefs>
    <ds:schemaRef ds:uri="http://schemas.microsoft.com/sharepoint/v3/contenttype/forms"/>
  </ds:schemaRefs>
</ds:datastoreItem>
</file>

<file path=customXml/itemProps3.xml><?xml version="1.0" encoding="utf-8"?>
<ds:datastoreItem xmlns:ds="http://schemas.openxmlformats.org/officeDocument/2006/customXml" ds:itemID="{30B90F4A-1F4F-47CE-8AE9-F7C857088C8D}">
  <ds:schemaRefs>
    <ds:schemaRef ds:uri="3da2cd05-ef80-4c45-baca-5d0aaa655409"/>
    <ds:schemaRef ds:uri="4219e4c5-da7a-46c2-9404-e036dbe347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2303</Words>
  <Application>Microsoft Office PowerPoint</Application>
  <PresentationFormat>Widescreen</PresentationFormat>
  <Paragraphs>340</Paragraphs>
  <Slides>29</Slides>
  <Notes>23</Notes>
  <HiddenSlides>0</HiddenSlides>
  <MMClips>29</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What is executive functioning?</vt:lpstr>
      <vt:lpstr>Executive functions enable people to: </vt:lpstr>
      <vt:lpstr>PowerPoint Presentation</vt:lpstr>
      <vt:lpstr>Why is executive functioning important</vt:lpstr>
      <vt:lpstr>The development of executive functioning </vt:lpstr>
      <vt:lpstr>Signs of executive functioning difficulties</vt:lpstr>
      <vt:lpstr>Executive functions are typically taxed during secondary school.. </vt:lpstr>
      <vt:lpstr>Who has difficulties with Executive Functioning?</vt:lpstr>
      <vt:lpstr>What is the impact of executive functioning difficulties</vt:lpstr>
      <vt:lpstr>PowerPoint Presentation</vt:lpstr>
      <vt:lpstr>Phased approach</vt:lpstr>
      <vt:lpstr>Preparation</vt:lpstr>
      <vt:lpstr>PowerPoint Presentation</vt:lpstr>
      <vt:lpstr>Time Tracker</vt:lpstr>
      <vt:lpstr>Time Tracker  Set up and planning</vt:lpstr>
      <vt:lpstr>Time Tracker  Doing</vt:lpstr>
      <vt:lpstr>Time Tracker  At the end</vt:lpstr>
      <vt:lpstr>PowerPoint Presentation</vt:lpstr>
      <vt:lpstr>PowerPoint Presentation</vt:lpstr>
      <vt:lpstr>Self-talk   The adult should: </vt:lpstr>
      <vt:lpstr>Pairing visuals with language</vt:lpstr>
      <vt:lpstr>Using visuals </vt:lpstr>
      <vt:lpstr>Thinking back</vt:lpstr>
      <vt:lpstr>Thinking ahead</vt:lpstr>
      <vt:lpstr>Transitions</vt:lpstr>
      <vt:lpstr>How to generalise</vt:lpstr>
      <vt:lpstr>Top tips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Gavin Boyle</dc:creator>
  <cp:lastModifiedBy>MARTIN, Sharon (CHILDREN &amp; FAMILY HEALTH DEVON)</cp:lastModifiedBy>
  <cp:revision>7</cp:revision>
  <dcterms:created xsi:type="dcterms:W3CDTF">2023-01-12T17:25:26Z</dcterms:created>
  <dcterms:modified xsi:type="dcterms:W3CDTF">2026-08-27T09:10:21Z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0x010100E2D0A182699C6C49A69404648788D59E</vt:lpwstr>
  </property>
  <property fmtid="{D5CDD505-2E9C-101B-9397-08002B2CF9AE}" pid="3" name="Order">
    <vt:lpwstr>29700.0000000000</vt:lpwstr>
  </property>
  <property fmtid="{D5CDD505-2E9C-101B-9397-08002B2CF9AE}" pid="4" name="MediaServiceImageTags">
    <vt:lpwstr/>
  </property>
</Properties>
</file>